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comments/modernComment_1BD_F95939BF.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 id="2147483683" r:id="rId3"/>
  </p:sldMasterIdLst>
  <p:notesMasterIdLst>
    <p:notesMasterId r:id="rId17"/>
  </p:notesMasterIdLst>
  <p:handoutMasterIdLst>
    <p:handoutMasterId r:id="rId18"/>
  </p:handoutMasterIdLst>
  <p:sldIdLst>
    <p:sldId id="256" r:id="rId4"/>
    <p:sldId id="277" r:id="rId5"/>
    <p:sldId id="435" r:id="rId6"/>
    <p:sldId id="261" r:id="rId7"/>
    <p:sldId id="442" r:id="rId8"/>
    <p:sldId id="286" r:id="rId9"/>
    <p:sldId id="443" r:id="rId10"/>
    <p:sldId id="436" r:id="rId11"/>
    <p:sldId id="282" r:id="rId12"/>
    <p:sldId id="283" r:id="rId13"/>
    <p:sldId id="288" r:id="rId14"/>
    <p:sldId id="445" r:id="rId15"/>
    <p:sldId id="441" r:id="rId16"/>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E1745-9832-0664-6ED4-DB471350BD22}" name="Ólafur Ó. Guðmundsson - TR" initials="ÓÓGT" userId="S::olafur.gudmundsson@tr.is::79eea575-9566-4fbe-bed1-f38dece349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47"/>
    <p:restoredTop sz="96327"/>
  </p:normalViewPr>
  <p:slideViewPr>
    <p:cSldViewPr snapToGrid="0">
      <p:cViewPr varScale="1">
        <p:scale>
          <a:sx n="96" d="100"/>
          <a:sy n="96" d="100"/>
        </p:scale>
        <p:origin x="374" y="77"/>
      </p:cViewPr>
      <p:guideLst/>
    </p:cSldViewPr>
  </p:slideViewPr>
  <p:notesTextViewPr>
    <p:cViewPr>
      <p:scale>
        <a:sx n="1" d="1"/>
        <a:sy n="1" d="1"/>
      </p:scale>
      <p:origin x="0" y="0"/>
    </p:cViewPr>
  </p:notesTextViewPr>
  <p:notesViewPr>
    <p:cSldViewPr snapToGrid="0">
      <p:cViewPr varScale="1">
        <p:scale>
          <a:sx n="168" d="100"/>
          <a:sy n="168" d="100"/>
        </p:scale>
        <p:origin x="520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omments/modernComment_1BD_F95939BF.xml><?xml version="1.0" encoding="utf-8"?>
<p188:cmLst xmlns:a="http://schemas.openxmlformats.org/drawingml/2006/main" xmlns:r="http://schemas.openxmlformats.org/officeDocument/2006/relationships" xmlns:p188="http://schemas.microsoft.com/office/powerpoint/2018/8/main">
  <p188:cm id="{F1C9C8C0-C8DB-4071-9996-B15F0FDB257B}" authorId="{38BE1745-9832-0664-6ED4-DB471350BD22}" created="2024-01-23T08:48:14.748">
    <ac:deMkLst xmlns:ac="http://schemas.microsoft.com/office/drawing/2013/main/command">
      <pc:docMk xmlns:pc="http://schemas.microsoft.com/office/powerpoint/2013/main/command"/>
      <pc:sldMk xmlns:pc="http://schemas.microsoft.com/office/powerpoint/2013/main/command" cId="4183374271" sldId="445"/>
      <ac:picMk id="3" creationId="{CF8EB30E-E062-1364-F0BB-0CB29030B0F2}"/>
    </ac:deMkLst>
    <p188:txBody>
      <a:bodyPr/>
      <a:lstStyle/>
      <a:p>
        <a:r>
          <a:rPr lang="sv-SE"/>
          <a:t>Geðhjálp 2004</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B2496B-1C96-EDE2-466E-A70927D082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a:extLst>
              <a:ext uri="{FF2B5EF4-FFF2-40B4-BE49-F238E27FC236}">
                <a16:creationId xmlns:a16="http://schemas.microsoft.com/office/drawing/2014/main" id="{85CABAB0-456E-59CF-3FA1-18862D1C94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C9A71-3687-D348-B6FF-4BCD119BBB79}" type="datetimeFigureOut">
              <a:rPr lang="en-IS" smtClean="0"/>
              <a:t>01/24/2024</a:t>
            </a:fld>
            <a:endParaRPr lang="en-IS"/>
          </a:p>
        </p:txBody>
      </p:sp>
      <p:sp>
        <p:nvSpPr>
          <p:cNvPr id="4" name="Footer Placeholder 3">
            <a:extLst>
              <a:ext uri="{FF2B5EF4-FFF2-40B4-BE49-F238E27FC236}">
                <a16:creationId xmlns:a16="http://schemas.microsoft.com/office/drawing/2014/main" id="{D0FC148D-163D-8711-C7E4-C0F052EF12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5" name="Slide Number Placeholder 4">
            <a:extLst>
              <a:ext uri="{FF2B5EF4-FFF2-40B4-BE49-F238E27FC236}">
                <a16:creationId xmlns:a16="http://schemas.microsoft.com/office/drawing/2014/main" id="{F07F214C-2956-A905-EB39-61031D1221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E36B93-2BCD-8E4F-8973-28D926006993}" type="slidenum">
              <a:rPr lang="en-IS" smtClean="0"/>
              <a:t>‹#›</a:t>
            </a:fld>
            <a:endParaRPr lang="en-IS"/>
          </a:p>
        </p:txBody>
      </p:sp>
    </p:spTree>
    <p:extLst>
      <p:ext uri="{BB962C8B-B14F-4D97-AF65-F5344CB8AC3E}">
        <p14:creationId xmlns:p14="http://schemas.microsoft.com/office/powerpoint/2010/main" val="393725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2E002-D881-D847-B177-E7E44C2FC6B9}" type="datetimeFigureOut">
              <a:rPr lang="en-IS" smtClean="0"/>
              <a:t>01/24/2024</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14202-5CC5-2243-8B34-C23598A6A344}" type="slidenum">
              <a:rPr lang="en-IS" smtClean="0"/>
              <a:t>‹#›</a:t>
            </a:fld>
            <a:endParaRPr lang="en-IS"/>
          </a:p>
        </p:txBody>
      </p:sp>
    </p:spTree>
    <p:extLst>
      <p:ext uri="{BB962C8B-B14F-4D97-AF65-F5344CB8AC3E}">
        <p14:creationId xmlns:p14="http://schemas.microsoft.com/office/powerpoint/2010/main" val="110379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Reglugerð um örorkumat 1999. Reglugerð um framkvæmd endurhæfingarlífeyris samkvæmt lögum um félagslega aðstoð 2020.</a:t>
            </a:r>
          </a:p>
          <a:p>
            <a:r>
              <a:rPr lang="is-IS" dirty="0"/>
              <a:t>Öryrkjar til langframa á svo háu stigi að þeir eru ekki færir um að vinna sér inn 1/4 hluta þess sem heilbrigðir eru vanir að vinna sér inn í því sama héraði við störf sem hæfa líkamskröftum þeirra og verkkunnáttu og sanngjarnt er að ætlast til af þeim með hliðsjón af uppeldi og undanfarandi starfa.</a:t>
            </a:r>
          </a:p>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4202-5CC5-2243-8B34-C23598A6A344}" type="slidenum">
              <a:rPr kumimoji="0" lang="en-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70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svg"/><Relationship Id="rId18" Type="http://schemas.openxmlformats.org/officeDocument/2006/relationships/image" Target="../media/image5.png"/><Relationship Id="rId3" Type="http://schemas.openxmlformats.org/officeDocument/2006/relationships/image" Target="../media/image8.svg"/><Relationship Id="rId21" Type="http://schemas.openxmlformats.org/officeDocument/2006/relationships/image" Target="../media/image33.svg"/><Relationship Id="rId7" Type="http://schemas.openxmlformats.org/officeDocument/2006/relationships/image" Target="../media/image27.sv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7.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25.svg"/><Relationship Id="rId15" Type="http://schemas.openxmlformats.org/officeDocument/2006/relationships/image" Target="../media/image12.svg"/><Relationship Id="rId10" Type="http://schemas.openxmlformats.org/officeDocument/2006/relationships/image" Target="../media/image13.png"/><Relationship Id="rId19" Type="http://schemas.openxmlformats.org/officeDocument/2006/relationships/image" Target="../media/image6.sv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svg"/><Relationship Id="rId18" Type="http://schemas.openxmlformats.org/officeDocument/2006/relationships/image" Target="../media/image5.png"/><Relationship Id="rId3" Type="http://schemas.openxmlformats.org/officeDocument/2006/relationships/image" Target="../media/image8.svg"/><Relationship Id="rId21" Type="http://schemas.openxmlformats.org/officeDocument/2006/relationships/image" Target="../media/image33.svg"/><Relationship Id="rId7" Type="http://schemas.openxmlformats.org/officeDocument/2006/relationships/image" Target="../media/image27.sv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7.png"/><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25.svg"/><Relationship Id="rId15" Type="http://schemas.openxmlformats.org/officeDocument/2006/relationships/image" Target="../media/image12.svg"/><Relationship Id="rId10" Type="http://schemas.openxmlformats.org/officeDocument/2006/relationships/image" Target="../media/image13.png"/><Relationship Id="rId19" Type="http://schemas.openxmlformats.org/officeDocument/2006/relationships/image" Target="../media/image6.sv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9.svg"/><Relationship Id="rId4" Type="http://schemas.openxmlformats.org/officeDocument/2006/relationships/image" Target="../media/image3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79C3AE-76F4-3875-F95F-A7C5AFF25D3B}"/>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A134CB3F-B786-BD39-E3E8-6641FB99D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0244" y="996723"/>
            <a:ext cx="1656361" cy="1141048"/>
          </a:xfrm>
          <a:prstGeom prst="rect">
            <a:avLst/>
          </a:prstGeom>
        </p:spPr>
      </p:pic>
      <p:sp>
        <p:nvSpPr>
          <p:cNvPr id="2" name="Title 1">
            <a:extLst>
              <a:ext uri="{FF2B5EF4-FFF2-40B4-BE49-F238E27FC236}">
                <a16:creationId xmlns:a16="http://schemas.microsoft.com/office/drawing/2014/main" id="{0C661E1E-B79D-16C6-1881-F7D4CE034851}"/>
              </a:ext>
            </a:extLst>
          </p:cNvPr>
          <p:cNvSpPr>
            <a:spLocks noGrp="1"/>
          </p:cNvSpPr>
          <p:nvPr>
            <p:ph type="ctrTitle"/>
          </p:nvPr>
        </p:nvSpPr>
        <p:spPr>
          <a:xfrm>
            <a:off x="1310244" y="2235200"/>
            <a:ext cx="9144000" cy="2387600"/>
          </a:xfrm>
        </p:spPr>
        <p:txBody>
          <a:bodyPr anchor="b"/>
          <a:lstStyle>
            <a:lvl1pPr algn="l">
              <a:defRPr sz="6000">
                <a:solidFill>
                  <a:schemeClr val="bg1"/>
                </a:solidFill>
                <a:latin typeface="☞CERA MEDIUM" panose="020B0600000000000000" pitchFamily="34" charset="77"/>
              </a:defRPr>
            </a:lvl1pPr>
          </a:lstStyle>
          <a:p>
            <a:endParaRPr lang="en-IS" dirty="0"/>
          </a:p>
        </p:txBody>
      </p:sp>
    </p:spTree>
    <p:extLst>
      <p:ext uri="{BB962C8B-B14F-4D97-AF65-F5344CB8AC3E}">
        <p14:creationId xmlns:p14="http://schemas.microsoft.com/office/powerpoint/2010/main" val="339266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9ED4165-A799-FC64-4C01-8F5BC31889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42606" y="4427669"/>
            <a:ext cx="2774949" cy="1888188"/>
          </a:xfrm>
          <a:prstGeom prst="rect">
            <a:avLst/>
          </a:prstGeom>
        </p:spPr>
      </p:pic>
      <p:pic>
        <p:nvPicPr>
          <p:cNvPr id="8" name="Graphic 7">
            <a:extLst>
              <a:ext uri="{FF2B5EF4-FFF2-40B4-BE49-F238E27FC236}">
                <a16:creationId xmlns:a16="http://schemas.microsoft.com/office/drawing/2014/main" id="{3DA0D5C6-06AD-69DB-735C-E27829ED5F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77446" y="749111"/>
            <a:ext cx="1536700" cy="914400"/>
          </a:xfrm>
          <a:prstGeom prst="rect">
            <a:avLst/>
          </a:prstGeom>
        </p:spPr>
      </p:pic>
      <p:pic>
        <p:nvPicPr>
          <p:cNvPr id="10" name="Graphic 9">
            <a:extLst>
              <a:ext uri="{FF2B5EF4-FFF2-40B4-BE49-F238E27FC236}">
                <a16:creationId xmlns:a16="http://schemas.microsoft.com/office/drawing/2014/main" id="{7998514C-216F-3776-5A6E-0844AA5FF1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39698" y="4821861"/>
            <a:ext cx="1447800" cy="990600"/>
          </a:xfrm>
          <a:prstGeom prst="rect">
            <a:avLst/>
          </a:prstGeom>
        </p:spPr>
      </p:pic>
      <p:pic>
        <p:nvPicPr>
          <p:cNvPr id="12" name="Graphic 11">
            <a:extLst>
              <a:ext uri="{FF2B5EF4-FFF2-40B4-BE49-F238E27FC236}">
                <a16:creationId xmlns:a16="http://schemas.microsoft.com/office/drawing/2014/main" id="{9BD286E4-11C5-EF01-C73E-E899C72FC0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042606" y="2268532"/>
            <a:ext cx="2539295" cy="1895428"/>
          </a:xfrm>
          <a:prstGeom prst="rect">
            <a:avLst/>
          </a:prstGeom>
        </p:spPr>
      </p:pic>
      <p:pic>
        <p:nvPicPr>
          <p:cNvPr id="14" name="Graphic 13">
            <a:extLst>
              <a:ext uri="{FF2B5EF4-FFF2-40B4-BE49-F238E27FC236}">
                <a16:creationId xmlns:a16="http://schemas.microsoft.com/office/drawing/2014/main" id="{01098349-BF34-31A4-8537-882AD48E183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311099" y="4835267"/>
            <a:ext cx="1562100" cy="1168400"/>
          </a:xfrm>
          <a:prstGeom prst="rect">
            <a:avLst/>
          </a:prstGeom>
        </p:spPr>
      </p:pic>
      <p:pic>
        <p:nvPicPr>
          <p:cNvPr id="16" name="Graphic 15">
            <a:extLst>
              <a:ext uri="{FF2B5EF4-FFF2-40B4-BE49-F238E27FC236}">
                <a16:creationId xmlns:a16="http://schemas.microsoft.com/office/drawing/2014/main" id="{F66B067D-345A-D89E-555C-CF20E95488E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222199" y="2794116"/>
            <a:ext cx="1130300" cy="800100"/>
          </a:xfrm>
          <a:prstGeom prst="rect">
            <a:avLst/>
          </a:prstGeom>
        </p:spPr>
      </p:pic>
      <p:pic>
        <p:nvPicPr>
          <p:cNvPr id="18" name="Graphic 17">
            <a:extLst>
              <a:ext uri="{FF2B5EF4-FFF2-40B4-BE49-F238E27FC236}">
                <a16:creationId xmlns:a16="http://schemas.microsoft.com/office/drawing/2014/main" id="{E33434D9-BEC4-51AF-7B32-3803EEF8B07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817555" y="4150277"/>
            <a:ext cx="2774949" cy="2224744"/>
          </a:xfrm>
          <a:prstGeom prst="rect">
            <a:avLst/>
          </a:prstGeom>
        </p:spPr>
      </p:pic>
      <p:pic>
        <p:nvPicPr>
          <p:cNvPr id="20" name="Graphic 19">
            <a:extLst>
              <a:ext uri="{FF2B5EF4-FFF2-40B4-BE49-F238E27FC236}">
                <a16:creationId xmlns:a16="http://schemas.microsoft.com/office/drawing/2014/main" id="{6A3A16C0-0A1D-4E3C-9115-5A39F35D65A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311099" y="600334"/>
            <a:ext cx="1422400" cy="1333500"/>
          </a:xfrm>
          <a:prstGeom prst="rect">
            <a:avLst/>
          </a:prstGeom>
        </p:spPr>
      </p:pic>
      <p:pic>
        <p:nvPicPr>
          <p:cNvPr id="22" name="Graphic 21">
            <a:extLst>
              <a:ext uri="{FF2B5EF4-FFF2-40B4-BE49-F238E27FC236}">
                <a16:creationId xmlns:a16="http://schemas.microsoft.com/office/drawing/2014/main" id="{85BC6ED7-8129-8797-ED80-C6C3510A52C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677855" y="2412150"/>
            <a:ext cx="2701480" cy="1760363"/>
          </a:xfrm>
          <a:prstGeom prst="rect">
            <a:avLst/>
          </a:prstGeom>
        </p:spPr>
      </p:pic>
      <p:sp>
        <p:nvSpPr>
          <p:cNvPr id="23" name="TextBox 22">
            <a:extLst>
              <a:ext uri="{FF2B5EF4-FFF2-40B4-BE49-F238E27FC236}">
                <a16:creationId xmlns:a16="http://schemas.microsoft.com/office/drawing/2014/main" id="{BF47D29B-B8DC-FE9C-D7C7-5841DCB1F8D5}"/>
              </a:ext>
            </a:extLst>
          </p:cNvPr>
          <p:cNvSpPr txBox="1"/>
          <p:nvPr userDrawn="1"/>
        </p:nvSpPr>
        <p:spPr>
          <a:xfrm>
            <a:off x="1018646" y="1727200"/>
            <a:ext cx="1411111" cy="369332"/>
          </a:xfrm>
          <a:prstGeom prst="rect">
            <a:avLst/>
          </a:prstGeom>
          <a:noFill/>
        </p:spPr>
        <p:txBody>
          <a:bodyPr wrap="square" rtlCol="0">
            <a:spAutoFit/>
          </a:bodyPr>
          <a:lstStyle/>
          <a:p>
            <a:pPr algn="ctr"/>
            <a:r>
              <a:rPr lang="en-IS" dirty="0"/>
              <a:t>Fjárhæðir</a:t>
            </a:r>
          </a:p>
        </p:txBody>
      </p:sp>
      <p:sp>
        <p:nvSpPr>
          <p:cNvPr id="24" name="TextBox 23">
            <a:extLst>
              <a:ext uri="{FF2B5EF4-FFF2-40B4-BE49-F238E27FC236}">
                <a16:creationId xmlns:a16="http://schemas.microsoft.com/office/drawing/2014/main" id="{267D1B2E-05E5-5E54-3D43-2050896A9827}"/>
              </a:ext>
            </a:extLst>
          </p:cNvPr>
          <p:cNvSpPr txBox="1"/>
          <p:nvPr userDrawn="1"/>
        </p:nvSpPr>
        <p:spPr>
          <a:xfrm>
            <a:off x="2722210" y="1727200"/>
            <a:ext cx="1411111" cy="646331"/>
          </a:xfrm>
          <a:prstGeom prst="rect">
            <a:avLst/>
          </a:prstGeom>
          <a:noFill/>
        </p:spPr>
        <p:txBody>
          <a:bodyPr wrap="square" rtlCol="0">
            <a:spAutoFit/>
          </a:bodyPr>
          <a:lstStyle/>
          <a:p>
            <a:pPr algn="ctr"/>
            <a:r>
              <a:rPr lang="en-IS" dirty="0"/>
              <a:t>Uppgjör/</a:t>
            </a:r>
            <a:br>
              <a:rPr lang="en-IS" dirty="0"/>
            </a:br>
            <a:r>
              <a:rPr lang="en-IS" dirty="0"/>
              <a:t>innheimta</a:t>
            </a:r>
          </a:p>
        </p:txBody>
      </p:sp>
      <p:sp>
        <p:nvSpPr>
          <p:cNvPr id="25" name="TextBox 24">
            <a:extLst>
              <a:ext uri="{FF2B5EF4-FFF2-40B4-BE49-F238E27FC236}">
                <a16:creationId xmlns:a16="http://schemas.microsoft.com/office/drawing/2014/main" id="{D04F719F-E46A-F29D-5DB2-E9AB6864D014}"/>
              </a:ext>
            </a:extLst>
          </p:cNvPr>
          <p:cNvSpPr txBox="1"/>
          <p:nvPr userDrawn="1"/>
        </p:nvSpPr>
        <p:spPr>
          <a:xfrm>
            <a:off x="1018646" y="3764844"/>
            <a:ext cx="14111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Mælaborð</a:t>
            </a:r>
            <a:r>
              <a:rPr lang="en-GB" dirty="0">
                <a:solidFill>
                  <a:srgbClr val="3A162D"/>
                </a:solidFill>
                <a:effectLst/>
                <a:latin typeface="Cera-Medium" panose="020B0600000000000000" pitchFamily="34" charset="77"/>
              </a:rPr>
              <a:t> TR</a:t>
            </a:r>
          </a:p>
        </p:txBody>
      </p:sp>
      <p:sp>
        <p:nvSpPr>
          <p:cNvPr id="26" name="TextBox 25">
            <a:extLst>
              <a:ext uri="{FF2B5EF4-FFF2-40B4-BE49-F238E27FC236}">
                <a16:creationId xmlns:a16="http://schemas.microsoft.com/office/drawing/2014/main" id="{6DB56AEB-7435-575D-61A6-96A9BFC20A12}"/>
              </a:ext>
            </a:extLst>
          </p:cNvPr>
          <p:cNvSpPr txBox="1"/>
          <p:nvPr userDrawn="1"/>
        </p:nvSpPr>
        <p:spPr>
          <a:xfrm>
            <a:off x="2722210" y="6005689"/>
            <a:ext cx="1411111" cy="369332"/>
          </a:xfrm>
          <a:prstGeom prst="rect">
            <a:avLst/>
          </a:prstGeom>
          <a:noFill/>
        </p:spPr>
        <p:txBody>
          <a:bodyPr wrap="square" rtlCol="0">
            <a:spAutoFit/>
          </a:bodyPr>
          <a:lstStyle/>
          <a:p>
            <a:pPr algn="ctr"/>
            <a:r>
              <a:rPr lang="en-GB" dirty="0" err="1">
                <a:solidFill>
                  <a:srgbClr val="3A162D"/>
                </a:solidFill>
                <a:effectLst/>
                <a:latin typeface="Cera-Medium" panose="020B0600000000000000" pitchFamily="34" charset="77"/>
              </a:rPr>
              <a:t>Reiknivélar</a:t>
            </a:r>
            <a:endParaRPr lang="en-GB" dirty="0">
              <a:solidFill>
                <a:srgbClr val="3A162D"/>
              </a:solidFill>
              <a:effectLst/>
              <a:latin typeface="Cera-Medium" panose="020B0600000000000000" pitchFamily="34" charset="77"/>
            </a:endParaRPr>
          </a:p>
        </p:txBody>
      </p:sp>
      <p:pic>
        <p:nvPicPr>
          <p:cNvPr id="28" name="Graphic 27">
            <a:extLst>
              <a:ext uri="{FF2B5EF4-FFF2-40B4-BE49-F238E27FC236}">
                <a16:creationId xmlns:a16="http://schemas.microsoft.com/office/drawing/2014/main" id="{2092934E-F0FE-A91B-BF32-00E0CB0C4FD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33009" y="2683649"/>
            <a:ext cx="787400" cy="965200"/>
          </a:xfrm>
          <a:prstGeom prst="rect">
            <a:avLst/>
          </a:prstGeom>
        </p:spPr>
      </p:pic>
      <p:sp>
        <p:nvSpPr>
          <p:cNvPr id="29" name="TextBox 28">
            <a:extLst>
              <a:ext uri="{FF2B5EF4-FFF2-40B4-BE49-F238E27FC236}">
                <a16:creationId xmlns:a16="http://schemas.microsoft.com/office/drawing/2014/main" id="{A9B84D39-5694-3903-5742-02CA41B7387A}"/>
              </a:ext>
            </a:extLst>
          </p:cNvPr>
          <p:cNvSpPr txBox="1"/>
          <p:nvPr userDrawn="1"/>
        </p:nvSpPr>
        <p:spPr>
          <a:xfrm>
            <a:off x="2682700" y="3764844"/>
            <a:ext cx="1411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Umsóknir</a:t>
            </a:r>
            <a:endParaRPr lang="en-GB" dirty="0">
              <a:solidFill>
                <a:srgbClr val="3A162D"/>
              </a:solidFill>
              <a:effectLst/>
              <a:latin typeface="Cera-Medium" panose="020B0600000000000000" pitchFamily="34" charset="77"/>
            </a:endParaRPr>
          </a:p>
        </p:txBody>
      </p:sp>
      <p:sp>
        <p:nvSpPr>
          <p:cNvPr id="30" name="TextBox 29">
            <a:extLst>
              <a:ext uri="{FF2B5EF4-FFF2-40B4-BE49-F238E27FC236}">
                <a16:creationId xmlns:a16="http://schemas.microsoft.com/office/drawing/2014/main" id="{7B3B3D1C-B6C7-F4F5-FB23-9797AD249E62}"/>
              </a:ext>
            </a:extLst>
          </p:cNvPr>
          <p:cNvSpPr txBox="1"/>
          <p:nvPr userDrawn="1"/>
        </p:nvSpPr>
        <p:spPr>
          <a:xfrm>
            <a:off x="1018646" y="6011333"/>
            <a:ext cx="1411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Mínar</a:t>
            </a:r>
            <a:r>
              <a:rPr lang="en-GB" dirty="0">
                <a:solidFill>
                  <a:srgbClr val="3A162D"/>
                </a:solidFill>
                <a:effectLst/>
                <a:latin typeface="Cera-Medium" panose="020B0600000000000000" pitchFamily="34" charset="77"/>
              </a:rPr>
              <a:t> </a:t>
            </a:r>
            <a:r>
              <a:rPr lang="en-GB" dirty="0" err="1">
                <a:solidFill>
                  <a:srgbClr val="3A162D"/>
                </a:solidFill>
                <a:effectLst/>
                <a:latin typeface="Cera-Medium" panose="020B0600000000000000" pitchFamily="34" charset="77"/>
              </a:rPr>
              <a:t>síður</a:t>
            </a:r>
            <a:endParaRPr lang="en-GB" dirty="0">
              <a:solidFill>
                <a:srgbClr val="3A162D"/>
              </a:solidFill>
              <a:effectLst/>
              <a:latin typeface="Cera-Medium" panose="020B0600000000000000" pitchFamily="34" charset="77"/>
            </a:endParaRPr>
          </a:p>
        </p:txBody>
      </p:sp>
      <p:sp>
        <p:nvSpPr>
          <p:cNvPr id="31" name="Title 1">
            <a:extLst>
              <a:ext uri="{FF2B5EF4-FFF2-40B4-BE49-F238E27FC236}">
                <a16:creationId xmlns:a16="http://schemas.microsoft.com/office/drawing/2014/main" id="{875452D0-2675-A817-E4F7-8FC4651063B0}"/>
              </a:ext>
            </a:extLst>
          </p:cNvPr>
          <p:cNvSpPr>
            <a:spLocks noGrp="1"/>
          </p:cNvSpPr>
          <p:nvPr>
            <p:ph type="ctrTitle" hasCustomPrompt="1"/>
          </p:nvPr>
        </p:nvSpPr>
        <p:spPr>
          <a:xfrm>
            <a:off x="4962199" y="1090359"/>
            <a:ext cx="4035045" cy="353449"/>
          </a:xfrm>
        </p:spPr>
        <p:txBody>
          <a:bodyPr anchor="b"/>
          <a:lstStyle>
            <a:lvl1pPr algn="l">
              <a:defRPr sz="2000">
                <a:solidFill>
                  <a:schemeClr val="tx1"/>
                </a:solidFill>
                <a:latin typeface="☞CERA MEDIUM" panose="020B0600000000000000" pitchFamily="34" charset="77"/>
              </a:defRPr>
            </a:lvl1pPr>
          </a:lstStyle>
          <a:p>
            <a:r>
              <a:rPr lang="en-IS" dirty="0"/>
              <a:t>Má nota alls staðar í kynningu</a:t>
            </a:r>
          </a:p>
        </p:txBody>
      </p:sp>
      <p:sp>
        <p:nvSpPr>
          <p:cNvPr id="33" name="TextBox 32">
            <a:extLst>
              <a:ext uri="{FF2B5EF4-FFF2-40B4-BE49-F238E27FC236}">
                <a16:creationId xmlns:a16="http://schemas.microsoft.com/office/drawing/2014/main" id="{FAD8C3D4-4350-B793-9587-51B76C54A4B3}"/>
              </a:ext>
            </a:extLst>
          </p:cNvPr>
          <p:cNvSpPr txBox="1"/>
          <p:nvPr userDrawn="1"/>
        </p:nvSpPr>
        <p:spPr>
          <a:xfrm>
            <a:off x="4962199" y="628694"/>
            <a:ext cx="3577845" cy="461665"/>
          </a:xfrm>
          <a:prstGeom prst="rect">
            <a:avLst/>
          </a:prstGeom>
          <a:noFill/>
        </p:spPr>
        <p:txBody>
          <a:bodyPr wrap="square">
            <a:spAutoFit/>
          </a:bodyPr>
          <a:lstStyle/>
          <a:p>
            <a:r>
              <a:rPr lang="en-IS" sz="2400" b="1" dirty="0">
                <a:solidFill>
                  <a:schemeClr val="accent1"/>
                </a:solidFill>
              </a:rPr>
              <a:t>Teikningar/íkonar</a:t>
            </a:r>
          </a:p>
        </p:txBody>
      </p:sp>
    </p:spTree>
    <p:extLst>
      <p:ext uri="{BB962C8B-B14F-4D97-AF65-F5344CB8AC3E}">
        <p14:creationId xmlns:p14="http://schemas.microsoft.com/office/powerpoint/2010/main" val="5336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45CA-844E-F2AB-2486-7D5ABD906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Content Placeholder 2">
            <a:extLst>
              <a:ext uri="{FF2B5EF4-FFF2-40B4-BE49-F238E27FC236}">
                <a16:creationId xmlns:a16="http://schemas.microsoft.com/office/drawing/2014/main" id="{63820B3C-BF86-8CA6-CB36-C3EFCC147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Text Placeholder 3">
            <a:extLst>
              <a:ext uri="{FF2B5EF4-FFF2-40B4-BE49-F238E27FC236}">
                <a16:creationId xmlns:a16="http://schemas.microsoft.com/office/drawing/2014/main" id="{DBB73D8B-327E-6900-8442-66A80533A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1351FC-A743-F00C-15B2-63FABC6ABAC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52B8A1A8-0096-58F0-05D9-205221C5A82C}"/>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9B509317-A1A6-09FB-AEA1-514FD099A4B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14890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1F9D-8FCF-DDC2-2DF4-31222795B2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Picture Placeholder 2">
            <a:extLst>
              <a:ext uri="{FF2B5EF4-FFF2-40B4-BE49-F238E27FC236}">
                <a16:creationId xmlns:a16="http://schemas.microsoft.com/office/drawing/2014/main" id="{387FBD73-3F5C-32F0-A0E6-1784F54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4" name="Text Placeholder 3">
            <a:extLst>
              <a:ext uri="{FF2B5EF4-FFF2-40B4-BE49-F238E27FC236}">
                <a16:creationId xmlns:a16="http://schemas.microsoft.com/office/drawing/2014/main" id="{D791FF9F-77C5-812B-ADB4-B95B28F7E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DBF288-897B-86CE-EB17-D9C5B983D201}"/>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7E372179-199F-92B2-F290-7B32DD78976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AADB9F5E-CBD6-7747-BC56-B107B6757997}"/>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02703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D4C6-7881-62D1-6725-FD1DA0D972E0}"/>
              </a:ext>
            </a:extLst>
          </p:cNvPr>
          <p:cNvSpPr>
            <a:spLocks noGrp="1"/>
          </p:cNvSpPr>
          <p:nvPr>
            <p:ph type="title"/>
          </p:nvPr>
        </p:nvSpPr>
        <p:spPr>
          <a:xfrm>
            <a:off x="5940979" y="1883029"/>
            <a:ext cx="5044442" cy="1325563"/>
          </a:xfrm>
        </p:spPr>
        <p:txBody>
          <a:bodyPr/>
          <a:lstStyle>
            <a:lvl1pPr>
              <a:defRPr>
                <a:solidFill>
                  <a:schemeClr val="accent1"/>
                </a:solidFill>
                <a:latin typeface="☞CERA MEDIUM" panose="020B0600000000000000" pitchFamily="34" charset="77"/>
              </a:defRPr>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C879A988-42E1-A4B3-097F-CB18057014C4}"/>
              </a:ext>
            </a:extLst>
          </p:cNvPr>
          <p:cNvSpPr>
            <a:spLocks noGrp="1"/>
          </p:cNvSpPr>
          <p:nvPr>
            <p:ph idx="1"/>
          </p:nvPr>
        </p:nvSpPr>
        <p:spPr>
          <a:xfrm>
            <a:off x="5940979" y="3343529"/>
            <a:ext cx="5931794" cy="3176912"/>
          </a:xfrm>
        </p:spPr>
        <p:txBody>
          <a:bodyPr/>
          <a:lstStyle>
            <a:lvl1pPr>
              <a:defRPr>
                <a:solidFill>
                  <a:schemeClr val="tx1"/>
                </a:solidFill>
                <a:latin typeface="☞CERA MEDIUM" panose="020B0600000000000000" pitchFamily="34" charset="77"/>
              </a:defRPr>
            </a:lvl1pPr>
            <a:lvl2pPr>
              <a:defRPr>
                <a:solidFill>
                  <a:schemeClr val="tx1"/>
                </a:solidFill>
                <a:latin typeface="☞CERA MEDIUM" panose="020B0600000000000000" pitchFamily="34" charset="77"/>
              </a:defRPr>
            </a:lvl2pPr>
            <a:lvl3pPr>
              <a:defRPr>
                <a:solidFill>
                  <a:schemeClr val="tx1"/>
                </a:solidFill>
                <a:latin typeface="☞CERA MEDIUM" panose="020B0600000000000000" pitchFamily="34" charset="77"/>
              </a:defRPr>
            </a:lvl3pPr>
            <a:lvl4pPr>
              <a:defRPr>
                <a:solidFill>
                  <a:schemeClr val="tx1"/>
                </a:solidFill>
                <a:latin typeface="☞CERA MEDIUM" panose="020B0600000000000000" pitchFamily="34" charset="77"/>
              </a:defRPr>
            </a:lvl4pPr>
            <a:lvl5pPr>
              <a:defRPr>
                <a:solidFill>
                  <a:schemeClr val="tx1"/>
                </a:solidFill>
                <a:latin typeface="☞CERA MEDIUM" panose="020B0600000000000000"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345988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B5BFEB-03C3-E69C-95EA-67306F167ED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E335B85B-1DC3-6C00-904A-328538AD2E1A}"/>
              </a:ext>
            </a:extLst>
          </p:cNvPr>
          <p:cNvSpPr>
            <a:spLocks noGrp="1"/>
          </p:cNvSpPr>
          <p:nvPr>
            <p:ph type="title"/>
          </p:nvPr>
        </p:nvSpPr>
        <p:spPr>
          <a:xfrm>
            <a:off x="838200" y="1040243"/>
            <a:ext cx="5044442" cy="1325563"/>
          </a:xfrm>
        </p:spPr>
        <p:txBody>
          <a:bodyPr/>
          <a:lstStyle/>
          <a:p>
            <a:r>
              <a:rPr lang="en-GB" dirty="0"/>
              <a:t>Click to edit Master title style</a:t>
            </a:r>
            <a:endParaRPr lang="en-IS" dirty="0"/>
          </a:p>
        </p:txBody>
      </p:sp>
      <p:sp>
        <p:nvSpPr>
          <p:cNvPr id="4" name="Date Placeholder 3">
            <a:extLst>
              <a:ext uri="{FF2B5EF4-FFF2-40B4-BE49-F238E27FC236}">
                <a16:creationId xmlns:a16="http://schemas.microsoft.com/office/drawing/2014/main" id="{0AEF9F5B-727A-B17D-EA7B-66FB53A09BA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5" name="Footer Placeholder 4">
            <a:extLst>
              <a:ext uri="{FF2B5EF4-FFF2-40B4-BE49-F238E27FC236}">
                <a16:creationId xmlns:a16="http://schemas.microsoft.com/office/drawing/2014/main" id="{D541BD04-AA4D-38FE-F706-97A5A22CC6BC}"/>
              </a:ext>
            </a:extLst>
          </p:cNvPr>
          <p:cNvSpPr>
            <a:spLocks noGrp="1"/>
          </p:cNvSpPr>
          <p:nvPr>
            <p:ph type="ftr" sz="quarter" idx="11"/>
          </p:nvPr>
        </p:nvSpPr>
        <p:spPr>
          <a:xfrm>
            <a:off x="4038600" y="6356350"/>
            <a:ext cx="4114800" cy="365125"/>
          </a:xfrm>
          <a:prstGeom prst="rect">
            <a:avLst/>
          </a:prstGeom>
        </p:spPr>
        <p:txBody>
          <a:bodyPr/>
          <a:lstStyle/>
          <a:p>
            <a:endParaRPr lang="en-IS" dirty="0"/>
          </a:p>
        </p:txBody>
      </p:sp>
      <p:sp>
        <p:nvSpPr>
          <p:cNvPr id="6" name="Slide Number Placeholder 5">
            <a:extLst>
              <a:ext uri="{FF2B5EF4-FFF2-40B4-BE49-F238E27FC236}">
                <a16:creationId xmlns:a16="http://schemas.microsoft.com/office/drawing/2014/main" id="{59DA9843-10EC-9CDD-1D58-B85B04D2E205}"/>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pic>
        <p:nvPicPr>
          <p:cNvPr id="9" name="Graphic 8">
            <a:extLst>
              <a:ext uri="{FF2B5EF4-FFF2-40B4-BE49-F238E27FC236}">
                <a16:creationId xmlns:a16="http://schemas.microsoft.com/office/drawing/2014/main" id="{DF7FB1EF-EA4A-B200-7305-9D2769C90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78146" y="365125"/>
            <a:ext cx="828235" cy="566367"/>
          </a:xfrm>
          <a:prstGeom prst="rect">
            <a:avLst/>
          </a:prstGeom>
        </p:spPr>
      </p:pic>
      <p:sp>
        <p:nvSpPr>
          <p:cNvPr id="10" name="Text Placeholder 3">
            <a:extLst>
              <a:ext uri="{FF2B5EF4-FFF2-40B4-BE49-F238E27FC236}">
                <a16:creationId xmlns:a16="http://schemas.microsoft.com/office/drawing/2014/main" id="{F73E632D-BA56-ED52-8E2B-F624AFA3002E}"/>
              </a:ext>
            </a:extLst>
          </p:cNvPr>
          <p:cNvSpPr>
            <a:spLocks noGrp="1"/>
          </p:cNvSpPr>
          <p:nvPr>
            <p:ph type="body" sz="half" idx="2"/>
          </p:nvPr>
        </p:nvSpPr>
        <p:spPr>
          <a:xfrm>
            <a:off x="839788" y="2700470"/>
            <a:ext cx="3932237" cy="3168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2">
            <a:extLst>
              <a:ext uri="{FF2B5EF4-FFF2-40B4-BE49-F238E27FC236}">
                <a16:creationId xmlns:a16="http://schemas.microsoft.com/office/drawing/2014/main" id="{9D91C69B-6BCD-EE24-15AA-170128AE712A}"/>
              </a:ext>
            </a:extLst>
          </p:cNvPr>
          <p:cNvSpPr>
            <a:spLocks noGrp="1"/>
          </p:cNvSpPr>
          <p:nvPr>
            <p:ph type="pic" idx="1"/>
          </p:nvPr>
        </p:nvSpPr>
        <p:spPr>
          <a:xfrm>
            <a:off x="6096000" y="1040243"/>
            <a:ext cx="468850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Tree>
    <p:extLst>
      <p:ext uri="{BB962C8B-B14F-4D97-AF65-F5344CB8AC3E}">
        <p14:creationId xmlns:p14="http://schemas.microsoft.com/office/powerpoint/2010/main" val="51900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7876D-E8CC-7B50-64E6-FDB9BF91B90F}"/>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9" name="Graphic 8">
            <a:extLst>
              <a:ext uri="{FF2B5EF4-FFF2-40B4-BE49-F238E27FC236}">
                <a16:creationId xmlns:a16="http://schemas.microsoft.com/office/drawing/2014/main" id="{A747634F-9EBD-59D7-2B29-B25BC27E82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5062" y="2457021"/>
            <a:ext cx="2821875" cy="1943958"/>
          </a:xfrm>
          <a:prstGeom prst="rect">
            <a:avLst/>
          </a:prstGeom>
        </p:spPr>
      </p:pic>
    </p:spTree>
    <p:extLst>
      <p:ext uri="{BB962C8B-B14F-4D97-AF65-F5344CB8AC3E}">
        <p14:creationId xmlns:p14="http://schemas.microsoft.com/office/powerpoint/2010/main" val="314504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79C3AE-76F4-3875-F95F-A7C5AFF25D3B}"/>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0C661E1E-B79D-16C6-1881-F7D4CE034851}"/>
              </a:ext>
            </a:extLst>
          </p:cNvPr>
          <p:cNvSpPr>
            <a:spLocks noGrp="1"/>
          </p:cNvSpPr>
          <p:nvPr>
            <p:ph type="ctrTitle"/>
          </p:nvPr>
        </p:nvSpPr>
        <p:spPr>
          <a:xfrm>
            <a:off x="1310244" y="2235200"/>
            <a:ext cx="9144000" cy="2387600"/>
          </a:xfrm>
        </p:spPr>
        <p:txBody>
          <a:bodyPr anchor="b"/>
          <a:lstStyle>
            <a:lvl1pPr algn="l">
              <a:defRPr sz="6000">
                <a:solidFill>
                  <a:schemeClr val="bg1"/>
                </a:solidFill>
                <a:latin typeface="☞CERA MEDIUM" panose="020B0600000000000000" pitchFamily="34" charset="77"/>
              </a:defRPr>
            </a:lvl1pPr>
          </a:lstStyle>
          <a:p>
            <a:endParaRPr lang="en-IS" dirty="0"/>
          </a:p>
        </p:txBody>
      </p:sp>
      <p:pic>
        <p:nvPicPr>
          <p:cNvPr id="5" name="Graphic 4">
            <a:extLst>
              <a:ext uri="{FF2B5EF4-FFF2-40B4-BE49-F238E27FC236}">
                <a16:creationId xmlns:a16="http://schemas.microsoft.com/office/drawing/2014/main" id="{A52D8537-03F3-5EFF-8F7C-419A4438D6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0244" y="996723"/>
            <a:ext cx="4085475" cy="1141048"/>
          </a:xfrm>
          <a:prstGeom prst="rect">
            <a:avLst/>
          </a:prstGeom>
        </p:spPr>
      </p:pic>
    </p:spTree>
    <p:extLst>
      <p:ext uri="{BB962C8B-B14F-4D97-AF65-F5344CB8AC3E}">
        <p14:creationId xmlns:p14="http://schemas.microsoft.com/office/powerpoint/2010/main" val="811293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168B-E13B-E680-81A4-422988ECDEEB}"/>
              </a:ext>
            </a:extLst>
          </p:cNvPr>
          <p:cNvSpPr>
            <a:spLocks noGrp="1"/>
          </p:cNvSpPr>
          <p:nvPr>
            <p:ph type="title"/>
          </p:nvPr>
        </p:nvSpPr>
        <p:spPr>
          <a:xfrm>
            <a:off x="4927891" y="274045"/>
            <a:ext cx="5429612" cy="2726795"/>
          </a:xfrm>
        </p:spPr>
        <p:txBody>
          <a:bodyPr anchor="b"/>
          <a:lstStyle>
            <a:lvl1pPr>
              <a:defRPr sz="6000">
                <a:solidFill>
                  <a:schemeClr val="accent5"/>
                </a:solidFill>
              </a:defRPr>
            </a:lvl1pPr>
          </a:lstStyle>
          <a:p>
            <a:r>
              <a:rPr lang="en-GB" dirty="0"/>
              <a:t>Click to edit Master title</a:t>
            </a:r>
            <a:endParaRPr lang="en-IS" dirty="0"/>
          </a:p>
        </p:txBody>
      </p:sp>
      <p:sp>
        <p:nvSpPr>
          <p:cNvPr id="3" name="Text Placeholder 2">
            <a:extLst>
              <a:ext uri="{FF2B5EF4-FFF2-40B4-BE49-F238E27FC236}">
                <a16:creationId xmlns:a16="http://schemas.microsoft.com/office/drawing/2014/main" id="{D1622BD8-D5F8-A4EC-3466-F4FCE753397C}"/>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CD5D1C4C-7856-B4D5-2601-2EF9B704A7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23" y="2255924"/>
            <a:ext cx="2701480" cy="1760363"/>
          </a:xfrm>
          <a:prstGeom prst="rect">
            <a:avLst/>
          </a:prstGeom>
        </p:spPr>
      </p:pic>
    </p:spTree>
    <p:extLst>
      <p:ext uri="{BB962C8B-B14F-4D97-AF65-F5344CB8AC3E}">
        <p14:creationId xmlns:p14="http://schemas.microsoft.com/office/powerpoint/2010/main" val="302164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4EA1F6C6-24F9-6758-B05E-54F7DA487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20124" y="2106414"/>
            <a:ext cx="3227564" cy="2196165"/>
          </a:xfrm>
          <a:prstGeom prst="rect">
            <a:avLst/>
          </a:prstGeom>
        </p:spPr>
      </p:pic>
      <p:sp>
        <p:nvSpPr>
          <p:cNvPr id="6" name="Title 1">
            <a:extLst>
              <a:ext uri="{FF2B5EF4-FFF2-40B4-BE49-F238E27FC236}">
                <a16:creationId xmlns:a16="http://schemas.microsoft.com/office/drawing/2014/main" id="{556A2FDB-AA14-D474-5501-ED135B339D10}"/>
              </a:ext>
            </a:extLst>
          </p:cNvPr>
          <p:cNvSpPr txBox="1">
            <a:spLocks/>
          </p:cNvSpPr>
          <p:nvPr userDrawn="1"/>
        </p:nvSpPr>
        <p:spPr>
          <a:xfrm>
            <a:off x="344312" y="794566"/>
            <a:ext cx="5429612" cy="2726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5"/>
                </a:solidFill>
                <a:latin typeface="☞CERA MEDIUM" panose="020B0600000000000000" pitchFamily="34" charset="77"/>
                <a:ea typeface="+mj-ea"/>
                <a:cs typeface="+mj-cs"/>
              </a:defRPr>
            </a:lvl1pPr>
          </a:lstStyle>
          <a:p>
            <a:r>
              <a:rPr lang="en-GB" dirty="0">
                <a:solidFill>
                  <a:schemeClr val="accent1"/>
                </a:solidFill>
              </a:rPr>
              <a:t>Click to edit Master title</a:t>
            </a:r>
            <a:endParaRPr lang="en-IS" dirty="0">
              <a:solidFill>
                <a:schemeClr val="accent1"/>
              </a:solidFill>
            </a:endParaRPr>
          </a:p>
        </p:txBody>
      </p:sp>
      <p:sp>
        <p:nvSpPr>
          <p:cNvPr id="8" name="Text Placeholder 2">
            <a:extLst>
              <a:ext uri="{FF2B5EF4-FFF2-40B4-BE49-F238E27FC236}">
                <a16:creationId xmlns:a16="http://schemas.microsoft.com/office/drawing/2014/main" id="{C465A570-DBBD-E009-8B10-AAC1FBEB5366}"/>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3" name="Graphic 2">
            <a:extLst>
              <a:ext uri="{FF2B5EF4-FFF2-40B4-BE49-F238E27FC236}">
                <a16:creationId xmlns:a16="http://schemas.microsoft.com/office/drawing/2014/main" id="{8196E2E1-700A-0421-BD4D-C7607CC46B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4312" y="387077"/>
            <a:ext cx="1887259" cy="527100"/>
          </a:xfrm>
          <a:prstGeom prst="rect">
            <a:avLst/>
          </a:prstGeom>
        </p:spPr>
      </p:pic>
    </p:spTree>
    <p:extLst>
      <p:ext uri="{BB962C8B-B14F-4D97-AF65-F5344CB8AC3E}">
        <p14:creationId xmlns:p14="http://schemas.microsoft.com/office/powerpoint/2010/main" val="2949913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B520591B-AEBE-668C-C490-F7C12C571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440" y="2125421"/>
            <a:ext cx="2539295" cy="1895428"/>
          </a:xfrm>
          <a:prstGeom prst="rect">
            <a:avLst/>
          </a:prstGeom>
        </p:spPr>
      </p:pic>
      <p:sp>
        <p:nvSpPr>
          <p:cNvPr id="6" name="Title 1">
            <a:extLst>
              <a:ext uri="{FF2B5EF4-FFF2-40B4-BE49-F238E27FC236}">
                <a16:creationId xmlns:a16="http://schemas.microsoft.com/office/drawing/2014/main" id="{E20250EF-C00A-5C31-D794-819FE8A85717}"/>
              </a:ext>
            </a:extLst>
          </p:cNvPr>
          <p:cNvSpPr>
            <a:spLocks noGrp="1"/>
          </p:cNvSpPr>
          <p:nvPr>
            <p:ph type="title"/>
          </p:nvPr>
        </p:nvSpPr>
        <p:spPr>
          <a:xfrm>
            <a:off x="4927891" y="274045"/>
            <a:ext cx="5429612" cy="2726795"/>
          </a:xfrm>
        </p:spPr>
        <p:txBody>
          <a:bodyPr anchor="b"/>
          <a:lstStyle>
            <a:lvl1pPr>
              <a:defRPr sz="6000">
                <a:solidFill>
                  <a:schemeClr val="accent1"/>
                </a:solidFill>
              </a:defRPr>
            </a:lvl1pPr>
          </a:lstStyle>
          <a:p>
            <a:r>
              <a:rPr lang="en-GB" dirty="0"/>
              <a:t>Click to edit Master title</a:t>
            </a:r>
            <a:endParaRPr lang="en-IS" dirty="0"/>
          </a:p>
        </p:txBody>
      </p:sp>
      <p:sp>
        <p:nvSpPr>
          <p:cNvPr id="8" name="Text Placeholder 2">
            <a:extLst>
              <a:ext uri="{FF2B5EF4-FFF2-40B4-BE49-F238E27FC236}">
                <a16:creationId xmlns:a16="http://schemas.microsoft.com/office/drawing/2014/main" id="{9B175151-772B-3B41-C233-F9AC7135F8F8}"/>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3382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168B-E13B-E680-81A4-422988ECDEEB}"/>
              </a:ext>
            </a:extLst>
          </p:cNvPr>
          <p:cNvSpPr>
            <a:spLocks noGrp="1"/>
          </p:cNvSpPr>
          <p:nvPr>
            <p:ph type="title"/>
          </p:nvPr>
        </p:nvSpPr>
        <p:spPr>
          <a:xfrm>
            <a:off x="4927891" y="274045"/>
            <a:ext cx="5429612" cy="2726795"/>
          </a:xfrm>
        </p:spPr>
        <p:txBody>
          <a:bodyPr anchor="b"/>
          <a:lstStyle>
            <a:lvl1pPr>
              <a:defRPr sz="6000">
                <a:solidFill>
                  <a:schemeClr val="accent5"/>
                </a:solidFill>
              </a:defRPr>
            </a:lvl1pPr>
          </a:lstStyle>
          <a:p>
            <a:r>
              <a:rPr lang="en-GB" dirty="0"/>
              <a:t>Click to edit Master title</a:t>
            </a:r>
            <a:endParaRPr lang="en-IS" dirty="0"/>
          </a:p>
        </p:txBody>
      </p:sp>
      <p:sp>
        <p:nvSpPr>
          <p:cNvPr id="3" name="Text Placeholder 2">
            <a:extLst>
              <a:ext uri="{FF2B5EF4-FFF2-40B4-BE49-F238E27FC236}">
                <a16:creationId xmlns:a16="http://schemas.microsoft.com/office/drawing/2014/main" id="{D1622BD8-D5F8-A4EC-3466-F4FCE753397C}"/>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CD5D1C4C-7856-B4D5-2601-2EF9B704A7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23" y="2255924"/>
            <a:ext cx="2701480" cy="1760363"/>
          </a:xfrm>
          <a:prstGeom prst="rect">
            <a:avLst/>
          </a:prstGeom>
        </p:spPr>
      </p:pic>
    </p:spTree>
    <p:extLst>
      <p:ext uri="{BB962C8B-B14F-4D97-AF65-F5344CB8AC3E}">
        <p14:creationId xmlns:p14="http://schemas.microsoft.com/office/powerpoint/2010/main" val="226111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9" name="Graphic 8">
            <a:extLst>
              <a:ext uri="{FF2B5EF4-FFF2-40B4-BE49-F238E27FC236}">
                <a16:creationId xmlns:a16="http://schemas.microsoft.com/office/drawing/2014/main" id="{3D31FA58-55C2-0861-6CF0-30A20C5EDC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1750" y="1733326"/>
            <a:ext cx="3342319" cy="2679618"/>
          </a:xfrm>
          <a:prstGeom prst="rect">
            <a:avLst/>
          </a:prstGeom>
        </p:spPr>
      </p:pic>
      <p:sp>
        <p:nvSpPr>
          <p:cNvPr id="6" name="Title 1">
            <a:extLst>
              <a:ext uri="{FF2B5EF4-FFF2-40B4-BE49-F238E27FC236}">
                <a16:creationId xmlns:a16="http://schemas.microsoft.com/office/drawing/2014/main" id="{07E9AF4F-FE92-EDE4-725F-10E954CED148}"/>
              </a:ext>
            </a:extLst>
          </p:cNvPr>
          <p:cNvSpPr txBox="1">
            <a:spLocks/>
          </p:cNvSpPr>
          <p:nvPr userDrawn="1"/>
        </p:nvSpPr>
        <p:spPr>
          <a:xfrm>
            <a:off x="344312" y="794566"/>
            <a:ext cx="5429612" cy="2726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5"/>
                </a:solidFill>
                <a:latin typeface="☞CERA MEDIUM" panose="020B0600000000000000" pitchFamily="34" charset="77"/>
                <a:ea typeface="+mj-ea"/>
                <a:cs typeface="+mj-cs"/>
              </a:defRPr>
            </a:lvl1pPr>
          </a:lstStyle>
          <a:p>
            <a:r>
              <a:rPr lang="en-GB" dirty="0">
                <a:solidFill>
                  <a:schemeClr val="accent1"/>
                </a:solidFill>
              </a:rPr>
              <a:t>Click to edit Master title</a:t>
            </a:r>
            <a:endParaRPr lang="en-IS" dirty="0">
              <a:solidFill>
                <a:schemeClr val="accent1"/>
              </a:solidFill>
            </a:endParaRPr>
          </a:p>
        </p:txBody>
      </p:sp>
      <p:sp>
        <p:nvSpPr>
          <p:cNvPr id="8" name="Text Placeholder 2">
            <a:extLst>
              <a:ext uri="{FF2B5EF4-FFF2-40B4-BE49-F238E27FC236}">
                <a16:creationId xmlns:a16="http://schemas.microsoft.com/office/drawing/2014/main" id="{2898DAC3-A55A-BC4E-E098-538E93346139}"/>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Graphic 1">
            <a:extLst>
              <a:ext uri="{FF2B5EF4-FFF2-40B4-BE49-F238E27FC236}">
                <a16:creationId xmlns:a16="http://schemas.microsoft.com/office/drawing/2014/main" id="{C34E44A5-B160-7FBD-45E2-16C095C7BA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4312" y="387077"/>
            <a:ext cx="1887259" cy="527100"/>
          </a:xfrm>
          <a:prstGeom prst="rect">
            <a:avLst/>
          </a:prstGeom>
        </p:spPr>
      </p:pic>
    </p:spTree>
    <p:extLst>
      <p:ext uri="{BB962C8B-B14F-4D97-AF65-F5344CB8AC3E}">
        <p14:creationId xmlns:p14="http://schemas.microsoft.com/office/powerpoint/2010/main" val="250358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6A3AA-5E65-BD8B-F7DF-24DA6DC621B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0C661E1E-B79D-16C6-1881-F7D4CE034851}"/>
              </a:ext>
            </a:extLst>
          </p:cNvPr>
          <p:cNvSpPr>
            <a:spLocks noGrp="1"/>
          </p:cNvSpPr>
          <p:nvPr>
            <p:ph type="ctrTitle" hasCustomPrompt="1"/>
          </p:nvPr>
        </p:nvSpPr>
        <p:spPr>
          <a:xfrm>
            <a:off x="1310244" y="2235200"/>
            <a:ext cx="9144000" cy="2387600"/>
          </a:xfrm>
        </p:spPr>
        <p:txBody>
          <a:bodyPr anchor="b"/>
          <a:lstStyle>
            <a:lvl1pPr algn="l">
              <a:defRPr sz="6000">
                <a:solidFill>
                  <a:schemeClr val="accent1"/>
                </a:solidFill>
                <a:latin typeface="☞CERA MEDIUM" panose="020B0600000000000000" pitchFamily="34" charset="77"/>
              </a:defRPr>
            </a:lvl1pPr>
          </a:lstStyle>
          <a:p>
            <a:r>
              <a:rPr lang="en-IS" dirty="0"/>
              <a:t>Ljós milliglæra</a:t>
            </a:r>
          </a:p>
        </p:txBody>
      </p:sp>
      <p:pic>
        <p:nvPicPr>
          <p:cNvPr id="3" name="Graphic 2">
            <a:extLst>
              <a:ext uri="{FF2B5EF4-FFF2-40B4-BE49-F238E27FC236}">
                <a16:creationId xmlns:a16="http://schemas.microsoft.com/office/drawing/2014/main" id="{5CD15A40-CD2A-5D5D-D245-6AACB69342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099" y="1928379"/>
            <a:ext cx="1562100" cy="1168400"/>
          </a:xfrm>
          <a:prstGeom prst="rect">
            <a:avLst/>
          </a:prstGeom>
        </p:spPr>
      </p:pic>
    </p:spTree>
    <p:extLst>
      <p:ext uri="{BB962C8B-B14F-4D97-AF65-F5344CB8AC3E}">
        <p14:creationId xmlns:p14="http://schemas.microsoft.com/office/powerpoint/2010/main" val="382915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2A35-F7D7-475D-54C5-89C9BB875FFD}"/>
              </a:ext>
            </a:extLst>
          </p:cNvPr>
          <p:cNvSpPr>
            <a:spLocks noGrp="1"/>
          </p:cNvSpPr>
          <p:nvPr>
            <p:ph type="title"/>
          </p:nvPr>
        </p:nvSpPr>
        <p:spPr>
          <a:xfrm>
            <a:off x="838200" y="365125"/>
            <a:ext cx="8885349" cy="1325563"/>
          </a:xfrm>
        </p:spPr>
        <p:txBody>
          <a:body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800550AA-C856-AD65-2EDA-D2F5F93E23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Content Placeholder 3">
            <a:extLst>
              <a:ext uri="{FF2B5EF4-FFF2-40B4-BE49-F238E27FC236}">
                <a16:creationId xmlns:a16="http://schemas.microsoft.com/office/drawing/2014/main" id="{18927B01-B7E0-00E1-C9BD-FF17147954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Date Placeholder 4">
            <a:extLst>
              <a:ext uri="{FF2B5EF4-FFF2-40B4-BE49-F238E27FC236}">
                <a16:creationId xmlns:a16="http://schemas.microsoft.com/office/drawing/2014/main" id="{C55506C0-6BAC-89FF-B05B-F258244AD6E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6BC244BB-A768-DB47-1552-0760501554EA}"/>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B14E7AAF-B8EA-92DD-8CB9-54231C9A4DCD}"/>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1108829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8348-D8F0-8777-F2B0-CF13344E925C}"/>
              </a:ext>
            </a:extLst>
          </p:cNvPr>
          <p:cNvSpPr>
            <a:spLocks noGrp="1"/>
          </p:cNvSpPr>
          <p:nvPr>
            <p:ph type="title"/>
          </p:nvPr>
        </p:nvSpPr>
        <p:spPr>
          <a:xfrm>
            <a:off x="839788" y="365125"/>
            <a:ext cx="10515600" cy="1325563"/>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B24ACFF7-6A2B-4239-CFB4-CCD2AE2E1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A76C4-C3B6-F6AB-3DBD-7C169E21CB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Text Placeholder 4">
            <a:extLst>
              <a:ext uri="{FF2B5EF4-FFF2-40B4-BE49-F238E27FC236}">
                <a16:creationId xmlns:a16="http://schemas.microsoft.com/office/drawing/2014/main" id="{B18CA120-FA8D-37FD-87A2-48C109228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772668-631A-9F34-9F50-08190FE4A0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Date Placeholder 6">
            <a:extLst>
              <a:ext uri="{FF2B5EF4-FFF2-40B4-BE49-F238E27FC236}">
                <a16:creationId xmlns:a16="http://schemas.microsoft.com/office/drawing/2014/main" id="{5D6B44D4-140F-8EEB-9BBF-674BE62D5CB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8" name="Footer Placeholder 7">
            <a:extLst>
              <a:ext uri="{FF2B5EF4-FFF2-40B4-BE49-F238E27FC236}">
                <a16:creationId xmlns:a16="http://schemas.microsoft.com/office/drawing/2014/main" id="{0CCE7B49-3795-9BFC-C3AF-A8FCD2AF077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9" name="Slide Number Placeholder 8">
            <a:extLst>
              <a:ext uri="{FF2B5EF4-FFF2-40B4-BE49-F238E27FC236}">
                <a16:creationId xmlns:a16="http://schemas.microsoft.com/office/drawing/2014/main" id="{E68156BB-1A37-A200-94B7-938A7DD9BF9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08979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5C2A28-B7D0-E712-A48C-A8D0EF9A05CB}"/>
              </a:ext>
            </a:extLst>
          </p:cNvPr>
          <p:cNvSpPr>
            <a:spLocks noGrp="1"/>
          </p:cNvSpPr>
          <p:nvPr>
            <p:ph type="ctrTitle" hasCustomPrompt="1"/>
          </p:nvPr>
        </p:nvSpPr>
        <p:spPr>
          <a:xfrm>
            <a:off x="330439" y="1090359"/>
            <a:ext cx="4035045" cy="635891"/>
          </a:xfrm>
        </p:spPr>
        <p:txBody>
          <a:bodyPr anchor="b"/>
          <a:lstStyle>
            <a:lvl1pPr algn="l">
              <a:defRPr sz="2000">
                <a:solidFill>
                  <a:schemeClr val="tx1"/>
                </a:solidFill>
                <a:latin typeface="☞CERA MEDIUM" panose="020B0600000000000000" pitchFamily="34" charset="77"/>
              </a:defRPr>
            </a:lvl1pPr>
          </a:lstStyle>
          <a:p>
            <a:r>
              <a:rPr lang="en-IS" dirty="0"/>
              <a:t>Má nota alls staðar í kynningu með viðeigandi bakgrunni</a:t>
            </a:r>
          </a:p>
        </p:txBody>
      </p:sp>
      <p:sp>
        <p:nvSpPr>
          <p:cNvPr id="7" name="TextBox 6">
            <a:extLst>
              <a:ext uri="{FF2B5EF4-FFF2-40B4-BE49-F238E27FC236}">
                <a16:creationId xmlns:a16="http://schemas.microsoft.com/office/drawing/2014/main" id="{0C16358B-4AF6-D520-5A17-EC65D612E5E2}"/>
              </a:ext>
            </a:extLst>
          </p:cNvPr>
          <p:cNvSpPr txBox="1"/>
          <p:nvPr userDrawn="1"/>
        </p:nvSpPr>
        <p:spPr>
          <a:xfrm>
            <a:off x="330439" y="628694"/>
            <a:ext cx="3577845" cy="461665"/>
          </a:xfrm>
          <a:prstGeom prst="rect">
            <a:avLst/>
          </a:prstGeom>
          <a:noFill/>
        </p:spPr>
        <p:txBody>
          <a:bodyPr wrap="square">
            <a:spAutoFit/>
          </a:bodyPr>
          <a:lstStyle/>
          <a:p>
            <a:r>
              <a:rPr lang="en-IS" sz="2400" b="1" dirty="0">
                <a:solidFill>
                  <a:schemeClr val="accent1"/>
                </a:solidFill>
              </a:rPr>
              <a:t>Teikningar/íkonar</a:t>
            </a:r>
          </a:p>
        </p:txBody>
      </p:sp>
      <p:sp>
        <p:nvSpPr>
          <p:cNvPr id="2" name="Rectangle 1">
            <a:extLst>
              <a:ext uri="{FF2B5EF4-FFF2-40B4-BE49-F238E27FC236}">
                <a16:creationId xmlns:a16="http://schemas.microsoft.com/office/drawing/2014/main" id="{A0AD2260-ADC7-71DD-B9CE-C99B210A1FE2}"/>
              </a:ext>
            </a:extLst>
          </p:cNvPr>
          <p:cNvSpPr/>
          <p:nvPr userDrawn="1"/>
        </p:nvSpPr>
        <p:spPr>
          <a:xfrm>
            <a:off x="330439" y="2059535"/>
            <a:ext cx="2788775" cy="2221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F88AA9-D06D-853D-C502-925E80AF255D}"/>
              </a:ext>
            </a:extLst>
          </p:cNvPr>
          <p:cNvSpPr/>
          <p:nvPr userDrawn="1"/>
        </p:nvSpPr>
        <p:spPr>
          <a:xfrm>
            <a:off x="330439" y="4383991"/>
            <a:ext cx="5714286" cy="2221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Rectangle 3">
            <a:extLst>
              <a:ext uri="{FF2B5EF4-FFF2-40B4-BE49-F238E27FC236}">
                <a16:creationId xmlns:a16="http://schemas.microsoft.com/office/drawing/2014/main" id="{FE140DFC-8EE2-67FF-C5E9-04CEE49106B4}"/>
              </a:ext>
            </a:extLst>
          </p:cNvPr>
          <p:cNvSpPr/>
          <p:nvPr userDrawn="1"/>
        </p:nvSpPr>
        <p:spPr>
          <a:xfrm>
            <a:off x="3255950" y="2059535"/>
            <a:ext cx="2788775" cy="2221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BEE43D00-F505-B63A-9D71-2ACA60C4B456}"/>
              </a:ext>
            </a:extLst>
          </p:cNvPr>
          <p:cNvSpPr/>
          <p:nvPr userDrawn="1"/>
        </p:nvSpPr>
        <p:spPr>
          <a:xfrm>
            <a:off x="6181461" y="4398705"/>
            <a:ext cx="2788775" cy="22219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2" name="Rectangle 11">
            <a:extLst>
              <a:ext uri="{FF2B5EF4-FFF2-40B4-BE49-F238E27FC236}">
                <a16:creationId xmlns:a16="http://schemas.microsoft.com/office/drawing/2014/main" id="{A1C48FBD-D838-6B91-D6FD-22D2EBA82F50}"/>
              </a:ext>
            </a:extLst>
          </p:cNvPr>
          <p:cNvSpPr/>
          <p:nvPr userDrawn="1"/>
        </p:nvSpPr>
        <p:spPr>
          <a:xfrm>
            <a:off x="6181460" y="2059535"/>
            <a:ext cx="5714287" cy="2221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Rectangle 13">
            <a:extLst>
              <a:ext uri="{FF2B5EF4-FFF2-40B4-BE49-F238E27FC236}">
                <a16:creationId xmlns:a16="http://schemas.microsoft.com/office/drawing/2014/main" id="{0E11B15C-DD80-7A83-41A7-2948187BE183}"/>
              </a:ext>
            </a:extLst>
          </p:cNvPr>
          <p:cNvSpPr/>
          <p:nvPr userDrawn="1"/>
        </p:nvSpPr>
        <p:spPr>
          <a:xfrm>
            <a:off x="9106972" y="4383991"/>
            <a:ext cx="2788775" cy="2221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9" name="Picture 8" descr="Icon&#10;&#10;Description automatically generated with medium confidence">
            <a:extLst>
              <a:ext uri="{FF2B5EF4-FFF2-40B4-BE49-F238E27FC236}">
                <a16:creationId xmlns:a16="http://schemas.microsoft.com/office/drawing/2014/main" id="{D80FD34F-6323-A61B-10B7-8F1F23FF356A}"/>
              </a:ext>
            </a:extLst>
          </p:cNvPr>
          <p:cNvPicPr>
            <a:picLocks noChangeAspect="1"/>
          </p:cNvPicPr>
          <p:nvPr userDrawn="1"/>
        </p:nvPicPr>
        <p:blipFill>
          <a:blip r:embed="rId2"/>
          <a:stretch>
            <a:fillRect/>
          </a:stretch>
        </p:blipFill>
        <p:spPr>
          <a:xfrm>
            <a:off x="86409" y="1364539"/>
            <a:ext cx="3441700" cy="3441700"/>
          </a:xfrm>
          <a:prstGeom prst="rect">
            <a:avLst/>
          </a:prstGeom>
        </p:spPr>
      </p:pic>
      <p:pic>
        <p:nvPicPr>
          <p:cNvPr id="11" name="Picture 10" descr="Logo&#10;&#10;Description automatically generated">
            <a:extLst>
              <a:ext uri="{FF2B5EF4-FFF2-40B4-BE49-F238E27FC236}">
                <a16:creationId xmlns:a16="http://schemas.microsoft.com/office/drawing/2014/main" id="{675F5D8B-0A19-969D-2127-89C8ED2B6313}"/>
              </a:ext>
            </a:extLst>
          </p:cNvPr>
          <p:cNvPicPr>
            <a:picLocks noChangeAspect="1"/>
          </p:cNvPicPr>
          <p:nvPr userDrawn="1"/>
        </p:nvPicPr>
        <p:blipFill>
          <a:blip r:embed="rId3"/>
          <a:stretch>
            <a:fillRect/>
          </a:stretch>
        </p:blipFill>
        <p:spPr>
          <a:xfrm>
            <a:off x="3124919" y="1500205"/>
            <a:ext cx="3441700" cy="3441700"/>
          </a:xfrm>
          <a:prstGeom prst="rect">
            <a:avLst/>
          </a:prstGeom>
        </p:spPr>
      </p:pic>
      <p:pic>
        <p:nvPicPr>
          <p:cNvPr id="15" name="Picture 14" descr="Icon&#10;&#10;Description automatically generated">
            <a:extLst>
              <a:ext uri="{FF2B5EF4-FFF2-40B4-BE49-F238E27FC236}">
                <a16:creationId xmlns:a16="http://schemas.microsoft.com/office/drawing/2014/main" id="{ADEFB40D-9FAF-7D06-12B8-15951AC8C5DE}"/>
              </a:ext>
            </a:extLst>
          </p:cNvPr>
          <p:cNvPicPr>
            <a:picLocks noChangeAspect="1"/>
          </p:cNvPicPr>
          <p:nvPr userDrawn="1"/>
        </p:nvPicPr>
        <p:blipFill>
          <a:blip r:embed="rId4"/>
          <a:stretch>
            <a:fillRect/>
          </a:stretch>
        </p:blipFill>
        <p:spPr>
          <a:xfrm>
            <a:off x="6081759" y="1546966"/>
            <a:ext cx="3441700" cy="3441700"/>
          </a:xfrm>
          <a:prstGeom prst="rect">
            <a:avLst/>
          </a:prstGeom>
        </p:spPr>
      </p:pic>
      <p:pic>
        <p:nvPicPr>
          <p:cNvPr id="17" name="Picture 16" descr="Icon&#10;&#10;Description automatically generated">
            <a:extLst>
              <a:ext uri="{FF2B5EF4-FFF2-40B4-BE49-F238E27FC236}">
                <a16:creationId xmlns:a16="http://schemas.microsoft.com/office/drawing/2014/main" id="{D252176A-D5DC-CB69-4A13-1C9CB1C59E7E}"/>
              </a:ext>
            </a:extLst>
          </p:cNvPr>
          <p:cNvPicPr>
            <a:picLocks noChangeAspect="1"/>
          </p:cNvPicPr>
          <p:nvPr userDrawn="1"/>
        </p:nvPicPr>
        <p:blipFill>
          <a:blip r:embed="rId5"/>
          <a:stretch>
            <a:fillRect/>
          </a:stretch>
        </p:blipFill>
        <p:spPr>
          <a:xfrm>
            <a:off x="8725495" y="1449638"/>
            <a:ext cx="3441700" cy="3441700"/>
          </a:xfrm>
          <a:prstGeom prst="rect">
            <a:avLst/>
          </a:prstGeom>
        </p:spPr>
      </p:pic>
      <p:pic>
        <p:nvPicPr>
          <p:cNvPr id="20" name="Picture 19" descr="Icon&#10;&#10;Description automatically generated">
            <a:extLst>
              <a:ext uri="{FF2B5EF4-FFF2-40B4-BE49-F238E27FC236}">
                <a16:creationId xmlns:a16="http://schemas.microsoft.com/office/drawing/2014/main" id="{EA1935B1-56CF-71F6-65BE-C4D3B4DD2E3B}"/>
              </a:ext>
            </a:extLst>
          </p:cNvPr>
          <p:cNvPicPr>
            <a:picLocks noChangeAspect="1"/>
          </p:cNvPicPr>
          <p:nvPr userDrawn="1"/>
        </p:nvPicPr>
        <p:blipFill>
          <a:blip r:embed="rId6"/>
          <a:stretch>
            <a:fillRect/>
          </a:stretch>
        </p:blipFill>
        <p:spPr>
          <a:xfrm>
            <a:off x="235488" y="3835103"/>
            <a:ext cx="3441700" cy="344170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41CA9BA2-FA08-3A12-EE79-0D1E32F65F6D}"/>
              </a:ext>
            </a:extLst>
          </p:cNvPr>
          <p:cNvPicPr>
            <a:picLocks noChangeAspect="1"/>
          </p:cNvPicPr>
          <p:nvPr userDrawn="1"/>
        </p:nvPicPr>
        <p:blipFill>
          <a:blip r:embed="rId7"/>
          <a:stretch>
            <a:fillRect/>
          </a:stretch>
        </p:blipFill>
        <p:spPr>
          <a:xfrm>
            <a:off x="2785455" y="3733624"/>
            <a:ext cx="3441700" cy="3441700"/>
          </a:xfrm>
          <a:prstGeom prst="rect">
            <a:avLst/>
          </a:prstGeom>
        </p:spPr>
      </p:pic>
      <p:pic>
        <p:nvPicPr>
          <p:cNvPr id="26" name="Picture 25" descr="Logo&#10;&#10;Description automatically generated with medium confidence">
            <a:extLst>
              <a:ext uri="{FF2B5EF4-FFF2-40B4-BE49-F238E27FC236}">
                <a16:creationId xmlns:a16="http://schemas.microsoft.com/office/drawing/2014/main" id="{33E980C0-885E-8A11-D189-A9F8D6011263}"/>
              </a:ext>
            </a:extLst>
          </p:cNvPr>
          <p:cNvPicPr>
            <a:picLocks noChangeAspect="1"/>
          </p:cNvPicPr>
          <p:nvPr userDrawn="1"/>
        </p:nvPicPr>
        <p:blipFill>
          <a:blip r:embed="rId8"/>
          <a:stretch>
            <a:fillRect/>
          </a:stretch>
        </p:blipFill>
        <p:spPr>
          <a:xfrm>
            <a:off x="5762007" y="3796228"/>
            <a:ext cx="3441700" cy="3441700"/>
          </a:xfrm>
          <a:prstGeom prst="rect">
            <a:avLst/>
          </a:prstGeom>
        </p:spPr>
      </p:pic>
      <p:pic>
        <p:nvPicPr>
          <p:cNvPr id="30" name="Picture 29" descr="Icon&#10;&#10;Description automatically generated">
            <a:extLst>
              <a:ext uri="{FF2B5EF4-FFF2-40B4-BE49-F238E27FC236}">
                <a16:creationId xmlns:a16="http://schemas.microsoft.com/office/drawing/2014/main" id="{0E213250-484E-456C-4AE7-365245E71962}"/>
              </a:ext>
            </a:extLst>
          </p:cNvPr>
          <p:cNvPicPr>
            <a:picLocks noChangeAspect="1"/>
          </p:cNvPicPr>
          <p:nvPr userDrawn="1"/>
        </p:nvPicPr>
        <p:blipFill>
          <a:blip r:embed="rId9"/>
          <a:stretch>
            <a:fillRect/>
          </a:stretch>
        </p:blipFill>
        <p:spPr>
          <a:xfrm>
            <a:off x="9069938" y="4640810"/>
            <a:ext cx="1720850" cy="172085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553555A5-6E93-F762-BD34-FA7DA5DC0335}"/>
              </a:ext>
            </a:extLst>
          </p:cNvPr>
          <p:cNvPicPr>
            <a:picLocks noChangeAspect="1"/>
          </p:cNvPicPr>
          <p:nvPr userDrawn="1"/>
        </p:nvPicPr>
        <p:blipFill>
          <a:blip r:embed="rId10"/>
          <a:stretch>
            <a:fillRect/>
          </a:stretch>
        </p:blipFill>
        <p:spPr>
          <a:xfrm>
            <a:off x="10235662" y="4640810"/>
            <a:ext cx="1720850" cy="1720850"/>
          </a:xfrm>
          <a:prstGeom prst="rect">
            <a:avLst/>
          </a:prstGeom>
        </p:spPr>
      </p:pic>
    </p:spTree>
    <p:extLst>
      <p:ext uri="{BB962C8B-B14F-4D97-AF65-F5344CB8AC3E}">
        <p14:creationId xmlns:p14="http://schemas.microsoft.com/office/powerpoint/2010/main" val="1061903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9ED4165-A799-FC64-4C01-8F5BC31889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42606" y="4427669"/>
            <a:ext cx="2774949" cy="1888188"/>
          </a:xfrm>
          <a:prstGeom prst="rect">
            <a:avLst/>
          </a:prstGeom>
        </p:spPr>
      </p:pic>
      <p:pic>
        <p:nvPicPr>
          <p:cNvPr id="8" name="Graphic 7">
            <a:extLst>
              <a:ext uri="{FF2B5EF4-FFF2-40B4-BE49-F238E27FC236}">
                <a16:creationId xmlns:a16="http://schemas.microsoft.com/office/drawing/2014/main" id="{3DA0D5C6-06AD-69DB-735C-E27829ED5F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77446" y="749111"/>
            <a:ext cx="1536700" cy="914400"/>
          </a:xfrm>
          <a:prstGeom prst="rect">
            <a:avLst/>
          </a:prstGeom>
        </p:spPr>
      </p:pic>
      <p:pic>
        <p:nvPicPr>
          <p:cNvPr id="10" name="Graphic 9">
            <a:extLst>
              <a:ext uri="{FF2B5EF4-FFF2-40B4-BE49-F238E27FC236}">
                <a16:creationId xmlns:a16="http://schemas.microsoft.com/office/drawing/2014/main" id="{7998514C-216F-3776-5A6E-0844AA5FF1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39698" y="4821861"/>
            <a:ext cx="1447800" cy="990600"/>
          </a:xfrm>
          <a:prstGeom prst="rect">
            <a:avLst/>
          </a:prstGeom>
        </p:spPr>
      </p:pic>
      <p:pic>
        <p:nvPicPr>
          <p:cNvPr id="12" name="Graphic 11">
            <a:extLst>
              <a:ext uri="{FF2B5EF4-FFF2-40B4-BE49-F238E27FC236}">
                <a16:creationId xmlns:a16="http://schemas.microsoft.com/office/drawing/2014/main" id="{9BD286E4-11C5-EF01-C73E-E899C72FC0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042606" y="2268532"/>
            <a:ext cx="2539295" cy="1895428"/>
          </a:xfrm>
          <a:prstGeom prst="rect">
            <a:avLst/>
          </a:prstGeom>
        </p:spPr>
      </p:pic>
      <p:pic>
        <p:nvPicPr>
          <p:cNvPr id="14" name="Graphic 13">
            <a:extLst>
              <a:ext uri="{FF2B5EF4-FFF2-40B4-BE49-F238E27FC236}">
                <a16:creationId xmlns:a16="http://schemas.microsoft.com/office/drawing/2014/main" id="{01098349-BF34-31A4-8537-882AD48E183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311099" y="4835267"/>
            <a:ext cx="1562100" cy="1168400"/>
          </a:xfrm>
          <a:prstGeom prst="rect">
            <a:avLst/>
          </a:prstGeom>
        </p:spPr>
      </p:pic>
      <p:pic>
        <p:nvPicPr>
          <p:cNvPr id="16" name="Graphic 15">
            <a:extLst>
              <a:ext uri="{FF2B5EF4-FFF2-40B4-BE49-F238E27FC236}">
                <a16:creationId xmlns:a16="http://schemas.microsoft.com/office/drawing/2014/main" id="{F66B067D-345A-D89E-555C-CF20E95488E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222199" y="2794116"/>
            <a:ext cx="1130300" cy="800100"/>
          </a:xfrm>
          <a:prstGeom prst="rect">
            <a:avLst/>
          </a:prstGeom>
        </p:spPr>
      </p:pic>
      <p:pic>
        <p:nvPicPr>
          <p:cNvPr id="18" name="Graphic 17">
            <a:extLst>
              <a:ext uri="{FF2B5EF4-FFF2-40B4-BE49-F238E27FC236}">
                <a16:creationId xmlns:a16="http://schemas.microsoft.com/office/drawing/2014/main" id="{E33434D9-BEC4-51AF-7B32-3803EEF8B07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817555" y="4150277"/>
            <a:ext cx="2774949" cy="2224744"/>
          </a:xfrm>
          <a:prstGeom prst="rect">
            <a:avLst/>
          </a:prstGeom>
        </p:spPr>
      </p:pic>
      <p:pic>
        <p:nvPicPr>
          <p:cNvPr id="20" name="Graphic 19">
            <a:extLst>
              <a:ext uri="{FF2B5EF4-FFF2-40B4-BE49-F238E27FC236}">
                <a16:creationId xmlns:a16="http://schemas.microsoft.com/office/drawing/2014/main" id="{6A3A16C0-0A1D-4E3C-9115-5A39F35D65A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311099" y="600334"/>
            <a:ext cx="1422400" cy="1333500"/>
          </a:xfrm>
          <a:prstGeom prst="rect">
            <a:avLst/>
          </a:prstGeom>
        </p:spPr>
      </p:pic>
      <p:pic>
        <p:nvPicPr>
          <p:cNvPr id="22" name="Graphic 21">
            <a:extLst>
              <a:ext uri="{FF2B5EF4-FFF2-40B4-BE49-F238E27FC236}">
                <a16:creationId xmlns:a16="http://schemas.microsoft.com/office/drawing/2014/main" id="{85BC6ED7-8129-8797-ED80-C6C3510A52C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677855" y="2412150"/>
            <a:ext cx="2701480" cy="1760363"/>
          </a:xfrm>
          <a:prstGeom prst="rect">
            <a:avLst/>
          </a:prstGeom>
        </p:spPr>
      </p:pic>
      <p:sp>
        <p:nvSpPr>
          <p:cNvPr id="23" name="TextBox 22">
            <a:extLst>
              <a:ext uri="{FF2B5EF4-FFF2-40B4-BE49-F238E27FC236}">
                <a16:creationId xmlns:a16="http://schemas.microsoft.com/office/drawing/2014/main" id="{BF47D29B-B8DC-FE9C-D7C7-5841DCB1F8D5}"/>
              </a:ext>
            </a:extLst>
          </p:cNvPr>
          <p:cNvSpPr txBox="1"/>
          <p:nvPr userDrawn="1"/>
        </p:nvSpPr>
        <p:spPr>
          <a:xfrm>
            <a:off x="1018646" y="1727200"/>
            <a:ext cx="1411111" cy="369332"/>
          </a:xfrm>
          <a:prstGeom prst="rect">
            <a:avLst/>
          </a:prstGeom>
          <a:noFill/>
        </p:spPr>
        <p:txBody>
          <a:bodyPr wrap="square" rtlCol="0">
            <a:spAutoFit/>
          </a:bodyPr>
          <a:lstStyle/>
          <a:p>
            <a:pPr algn="ctr"/>
            <a:r>
              <a:rPr lang="en-IS" dirty="0"/>
              <a:t>Fjárhæðir</a:t>
            </a:r>
          </a:p>
        </p:txBody>
      </p:sp>
      <p:sp>
        <p:nvSpPr>
          <p:cNvPr id="24" name="TextBox 23">
            <a:extLst>
              <a:ext uri="{FF2B5EF4-FFF2-40B4-BE49-F238E27FC236}">
                <a16:creationId xmlns:a16="http://schemas.microsoft.com/office/drawing/2014/main" id="{267D1B2E-05E5-5E54-3D43-2050896A9827}"/>
              </a:ext>
            </a:extLst>
          </p:cNvPr>
          <p:cNvSpPr txBox="1"/>
          <p:nvPr userDrawn="1"/>
        </p:nvSpPr>
        <p:spPr>
          <a:xfrm>
            <a:off x="2722210" y="1727200"/>
            <a:ext cx="1411111" cy="646331"/>
          </a:xfrm>
          <a:prstGeom prst="rect">
            <a:avLst/>
          </a:prstGeom>
          <a:noFill/>
        </p:spPr>
        <p:txBody>
          <a:bodyPr wrap="square" rtlCol="0">
            <a:spAutoFit/>
          </a:bodyPr>
          <a:lstStyle/>
          <a:p>
            <a:pPr algn="ctr"/>
            <a:r>
              <a:rPr lang="en-IS" dirty="0"/>
              <a:t>Uppgjör/</a:t>
            </a:r>
            <a:br>
              <a:rPr lang="en-IS" dirty="0"/>
            </a:br>
            <a:r>
              <a:rPr lang="en-IS" dirty="0"/>
              <a:t>innheimta</a:t>
            </a:r>
          </a:p>
        </p:txBody>
      </p:sp>
      <p:sp>
        <p:nvSpPr>
          <p:cNvPr id="25" name="TextBox 24">
            <a:extLst>
              <a:ext uri="{FF2B5EF4-FFF2-40B4-BE49-F238E27FC236}">
                <a16:creationId xmlns:a16="http://schemas.microsoft.com/office/drawing/2014/main" id="{D04F719F-E46A-F29D-5DB2-E9AB6864D014}"/>
              </a:ext>
            </a:extLst>
          </p:cNvPr>
          <p:cNvSpPr txBox="1"/>
          <p:nvPr userDrawn="1"/>
        </p:nvSpPr>
        <p:spPr>
          <a:xfrm>
            <a:off x="1018646" y="3764844"/>
            <a:ext cx="14111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Mælaborð</a:t>
            </a:r>
            <a:r>
              <a:rPr lang="en-GB" dirty="0">
                <a:solidFill>
                  <a:srgbClr val="3A162D"/>
                </a:solidFill>
                <a:effectLst/>
                <a:latin typeface="Cera-Medium" panose="020B0600000000000000" pitchFamily="34" charset="77"/>
              </a:rPr>
              <a:t> TR</a:t>
            </a:r>
          </a:p>
        </p:txBody>
      </p:sp>
      <p:sp>
        <p:nvSpPr>
          <p:cNvPr id="26" name="TextBox 25">
            <a:extLst>
              <a:ext uri="{FF2B5EF4-FFF2-40B4-BE49-F238E27FC236}">
                <a16:creationId xmlns:a16="http://schemas.microsoft.com/office/drawing/2014/main" id="{6DB56AEB-7435-575D-61A6-96A9BFC20A12}"/>
              </a:ext>
            </a:extLst>
          </p:cNvPr>
          <p:cNvSpPr txBox="1"/>
          <p:nvPr userDrawn="1"/>
        </p:nvSpPr>
        <p:spPr>
          <a:xfrm>
            <a:off x="2722210" y="6005689"/>
            <a:ext cx="1411111" cy="369332"/>
          </a:xfrm>
          <a:prstGeom prst="rect">
            <a:avLst/>
          </a:prstGeom>
          <a:noFill/>
        </p:spPr>
        <p:txBody>
          <a:bodyPr wrap="square" rtlCol="0">
            <a:spAutoFit/>
          </a:bodyPr>
          <a:lstStyle/>
          <a:p>
            <a:pPr algn="ctr"/>
            <a:r>
              <a:rPr lang="en-GB" dirty="0" err="1">
                <a:solidFill>
                  <a:srgbClr val="3A162D"/>
                </a:solidFill>
                <a:effectLst/>
                <a:latin typeface="Cera-Medium" panose="020B0600000000000000" pitchFamily="34" charset="77"/>
              </a:rPr>
              <a:t>Reiknivélar</a:t>
            </a:r>
            <a:endParaRPr lang="en-GB" dirty="0">
              <a:solidFill>
                <a:srgbClr val="3A162D"/>
              </a:solidFill>
              <a:effectLst/>
              <a:latin typeface="Cera-Medium" panose="020B0600000000000000" pitchFamily="34" charset="77"/>
            </a:endParaRPr>
          </a:p>
        </p:txBody>
      </p:sp>
      <p:pic>
        <p:nvPicPr>
          <p:cNvPr id="28" name="Graphic 27">
            <a:extLst>
              <a:ext uri="{FF2B5EF4-FFF2-40B4-BE49-F238E27FC236}">
                <a16:creationId xmlns:a16="http://schemas.microsoft.com/office/drawing/2014/main" id="{2092934E-F0FE-A91B-BF32-00E0CB0C4FD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33009" y="2683649"/>
            <a:ext cx="787400" cy="965200"/>
          </a:xfrm>
          <a:prstGeom prst="rect">
            <a:avLst/>
          </a:prstGeom>
        </p:spPr>
      </p:pic>
      <p:sp>
        <p:nvSpPr>
          <p:cNvPr id="29" name="TextBox 28">
            <a:extLst>
              <a:ext uri="{FF2B5EF4-FFF2-40B4-BE49-F238E27FC236}">
                <a16:creationId xmlns:a16="http://schemas.microsoft.com/office/drawing/2014/main" id="{A9B84D39-5694-3903-5742-02CA41B7387A}"/>
              </a:ext>
            </a:extLst>
          </p:cNvPr>
          <p:cNvSpPr txBox="1"/>
          <p:nvPr userDrawn="1"/>
        </p:nvSpPr>
        <p:spPr>
          <a:xfrm>
            <a:off x="2682700" y="3764844"/>
            <a:ext cx="1411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Umsóknir</a:t>
            </a:r>
            <a:endParaRPr lang="en-GB" dirty="0">
              <a:solidFill>
                <a:srgbClr val="3A162D"/>
              </a:solidFill>
              <a:effectLst/>
              <a:latin typeface="Cera-Medium" panose="020B0600000000000000" pitchFamily="34" charset="77"/>
            </a:endParaRPr>
          </a:p>
        </p:txBody>
      </p:sp>
      <p:sp>
        <p:nvSpPr>
          <p:cNvPr id="30" name="TextBox 29">
            <a:extLst>
              <a:ext uri="{FF2B5EF4-FFF2-40B4-BE49-F238E27FC236}">
                <a16:creationId xmlns:a16="http://schemas.microsoft.com/office/drawing/2014/main" id="{7B3B3D1C-B6C7-F4F5-FB23-9797AD249E62}"/>
              </a:ext>
            </a:extLst>
          </p:cNvPr>
          <p:cNvSpPr txBox="1"/>
          <p:nvPr userDrawn="1"/>
        </p:nvSpPr>
        <p:spPr>
          <a:xfrm>
            <a:off x="1018646" y="6011333"/>
            <a:ext cx="14111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rgbClr val="3A162D"/>
                </a:solidFill>
                <a:effectLst/>
                <a:latin typeface="Cera-Medium" panose="020B0600000000000000" pitchFamily="34" charset="77"/>
              </a:rPr>
              <a:t>Mínar</a:t>
            </a:r>
            <a:r>
              <a:rPr lang="en-GB" dirty="0">
                <a:solidFill>
                  <a:srgbClr val="3A162D"/>
                </a:solidFill>
                <a:effectLst/>
                <a:latin typeface="Cera-Medium" panose="020B0600000000000000" pitchFamily="34" charset="77"/>
              </a:rPr>
              <a:t> </a:t>
            </a:r>
            <a:r>
              <a:rPr lang="en-GB" dirty="0" err="1">
                <a:solidFill>
                  <a:srgbClr val="3A162D"/>
                </a:solidFill>
                <a:effectLst/>
                <a:latin typeface="Cera-Medium" panose="020B0600000000000000" pitchFamily="34" charset="77"/>
              </a:rPr>
              <a:t>síður</a:t>
            </a:r>
            <a:endParaRPr lang="en-GB" dirty="0">
              <a:solidFill>
                <a:srgbClr val="3A162D"/>
              </a:solidFill>
              <a:effectLst/>
              <a:latin typeface="Cera-Medium" panose="020B0600000000000000" pitchFamily="34" charset="77"/>
            </a:endParaRPr>
          </a:p>
        </p:txBody>
      </p:sp>
      <p:sp>
        <p:nvSpPr>
          <p:cNvPr id="31" name="Title 1">
            <a:extLst>
              <a:ext uri="{FF2B5EF4-FFF2-40B4-BE49-F238E27FC236}">
                <a16:creationId xmlns:a16="http://schemas.microsoft.com/office/drawing/2014/main" id="{875452D0-2675-A817-E4F7-8FC4651063B0}"/>
              </a:ext>
            </a:extLst>
          </p:cNvPr>
          <p:cNvSpPr>
            <a:spLocks noGrp="1"/>
          </p:cNvSpPr>
          <p:nvPr>
            <p:ph type="ctrTitle" hasCustomPrompt="1"/>
          </p:nvPr>
        </p:nvSpPr>
        <p:spPr>
          <a:xfrm>
            <a:off x="4962199" y="1090359"/>
            <a:ext cx="4035045" cy="353449"/>
          </a:xfrm>
        </p:spPr>
        <p:txBody>
          <a:bodyPr anchor="b"/>
          <a:lstStyle>
            <a:lvl1pPr algn="l">
              <a:defRPr sz="2000">
                <a:solidFill>
                  <a:schemeClr val="tx1"/>
                </a:solidFill>
                <a:latin typeface="☞CERA MEDIUM" panose="020B0600000000000000" pitchFamily="34" charset="77"/>
              </a:defRPr>
            </a:lvl1pPr>
          </a:lstStyle>
          <a:p>
            <a:r>
              <a:rPr lang="en-IS" dirty="0"/>
              <a:t>Má nota alls staðar í kynningu</a:t>
            </a:r>
          </a:p>
        </p:txBody>
      </p:sp>
      <p:sp>
        <p:nvSpPr>
          <p:cNvPr id="33" name="TextBox 32">
            <a:extLst>
              <a:ext uri="{FF2B5EF4-FFF2-40B4-BE49-F238E27FC236}">
                <a16:creationId xmlns:a16="http://schemas.microsoft.com/office/drawing/2014/main" id="{FAD8C3D4-4350-B793-9587-51B76C54A4B3}"/>
              </a:ext>
            </a:extLst>
          </p:cNvPr>
          <p:cNvSpPr txBox="1"/>
          <p:nvPr userDrawn="1"/>
        </p:nvSpPr>
        <p:spPr>
          <a:xfrm>
            <a:off x="4962199" y="628694"/>
            <a:ext cx="3577845" cy="461665"/>
          </a:xfrm>
          <a:prstGeom prst="rect">
            <a:avLst/>
          </a:prstGeom>
          <a:noFill/>
        </p:spPr>
        <p:txBody>
          <a:bodyPr wrap="square">
            <a:spAutoFit/>
          </a:bodyPr>
          <a:lstStyle/>
          <a:p>
            <a:r>
              <a:rPr lang="en-IS" sz="2400" b="1" dirty="0">
                <a:solidFill>
                  <a:schemeClr val="accent1"/>
                </a:solidFill>
              </a:rPr>
              <a:t>Teikningar/íkonar</a:t>
            </a:r>
          </a:p>
        </p:txBody>
      </p:sp>
    </p:spTree>
    <p:extLst>
      <p:ext uri="{BB962C8B-B14F-4D97-AF65-F5344CB8AC3E}">
        <p14:creationId xmlns:p14="http://schemas.microsoft.com/office/powerpoint/2010/main" val="192123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45CA-844E-F2AB-2486-7D5ABD906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Content Placeholder 2">
            <a:extLst>
              <a:ext uri="{FF2B5EF4-FFF2-40B4-BE49-F238E27FC236}">
                <a16:creationId xmlns:a16="http://schemas.microsoft.com/office/drawing/2014/main" id="{63820B3C-BF86-8CA6-CB36-C3EFCC147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Text Placeholder 3">
            <a:extLst>
              <a:ext uri="{FF2B5EF4-FFF2-40B4-BE49-F238E27FC236}">
                <a16:creationId xmlns:a16="http://schemas.microsoft.com/office/drawing/2014/main" id="{DBB73D8B-327E-6900-8442-66A80533A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1351FC-A743-F00C-15B2-63FABC6ABAC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52B8A1A8-0096-58F0-05D9-205221C5A82C}"/>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9B509317-A1A6-09FB-AEA1-514FD099A4B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826701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1F9D-8FCF-DDC2-2DF4-31222795B2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Picture Placeholder 2">
            <a:extLst>
              <a:ext uri="{FF2B5EF4-FFF2-40B4-BE49-F238E27FC236}">
                <a16:creationId xmlns:a16="http://schemas.microsoft.com/office/drawing/2014/main" id="{387FBD73-3F5C-32F0-A0E6-1784F54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4" name="Text Placeholder 3">
            <a:extLst>
              <a:ext uri="{FF2B5EF4-FFF2-40B4-BE49-F238E27FC236}">
                <a16:creationId xmlns:a16="http://schemas.microsoft.com/office/drawing/2014/main" id="{D791FF9F-77C5-812B-ADB4-B95B28F7E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DBF288-897B-86CE-EB17-D9C5B983D201}"/>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7E372179-199F-92B2-F290-7B32DD78976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AADB9F5E-CBD6-7747-BC56-B107B6757997}"/>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794264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D4C6-7881-62D1-6725-FD1DA0D972E0}"/>
              </a:ext>
            </a:extLst>
          </p:cNvPr>
          <p:cNvSpPr>
            <a:spLocks noGrp="1"/>
          </p:cNvSpPr>
          <p:nvPr>
            <p:ph type="title"/>
          </p:nvPr>
        </p:nvSpPr>
        <p:spPr>
          <a:xfrm>
            <a:off x="5940979" y="1883029"/>
            <a:ext cx="5044442" cy="1325563"/>
          </a:xfrm>
        </p:spPr>
        <p:txBody>
          <a:bodyPr/>
          <a:lstStyle>
            <a:lvl1pPr>
              <a:defRPr>
                <a:solidFill>
                  <a:schemeClr val="accent1"/>
                </a:solidFill>
                <a:latin typeface="☞CERA MEDIUM" panose="020B0600000000000000" pitchFamily="34" charset="77"/>
              </a:defRPr>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C879A988-42E1-A4B3-097F-CB18057014C4}"/>
              </a:ext>
            </a:extLst>
          </p:cNvPr>
          <p:cNvSpPr>
            <a:spLocks noGrp="1"/>
          </p:cNvSpPr>
          <p:nvPr>
            <p:ph idx="1"/>
          </p:nvPr>
        </p:nvSpPr>
        <p:spPr>
          <a:xfrm>
            <a:off x="5940979" y="3343529"/>
            <a:ext cx="5931794" cy="3176912"/>
          </a:xfrm>
        </p:spPr>
        <p:txBody>
          <a:bodyPr/>
          <a:lstStyle>
            <a:lvl1pPr>
              <a:defRPr>
                <a:solidFill>
                  <a:schemeClr val="tx1"/>
                </a:solidFill>
                <a:latin typeface="☞CERA MEDIUM" panose="020B0600000000000000" pitchFamily="34" charset="77"/>
              </a:defRPr>
            </a:lvl1pPr>
            <a:lvl2pPr>
              <a:defRPr>
                <a:solidFill>
                  <a:schemeClr val="tx1"/>
                </a:solidFill>
                <a:latin typeface="☞CERA MEDIUM" panose="020B0600000000000000" pitchFamily="34" charset="77"/>
              </a:defRPr>
            </a:lvl2pPr>
            <a:lvl3pPr>
              <a:defRPr>
                <a:solidFill>
                  <a:schemeClr val="tx1"/>
                </a:solidFill>
                <a:latin typeface="☞CERA MEDIUM" panose="020B0600000000000000" pitchFamily="34" charset="77"/>
              </a:defRPr>
            </a:lvl3pPr>
            <a:lvl4pPr>
              <a:defRPr>
                <a:solidFill>
                  <a:schemeClr val="tx1"/>
                </a:solidFill>
                <a:latin typeface="☞CERA MEDIUM" panose="020B0600000000000000" pitchFamily="34" charset="77"/>
              </a:defRPr>
            </a:lvl4pPr>
            <a:lvl5pPr>
              <a:defRPr>
                <a:solidFill>
                  <a:schemeClr val="tx1"/>
                </a:solidFill>
                <a:latin typeface="☞CERA MEDIUM" panose="020B0600000000000000"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1720074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B5BFEB-03C3-E69C-95EA-67306F167ED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E335B85B-1DC3-6C00-904A-328538AD2E1A}"/>
              </a:ext>
            </a:extLst>
          </p:cNvPr>
          <p:cNvSpPr>
            <a:spLocks noGrp="1"/>
          </p:cNvSpPr>
          <p:nvPr>
            <p:ph type="title"/>
          </p:nvPr>
        </p:nvSpPr>
        <p:spPr>
          <a:xfrm>
            <a:off x="838200" y="1040243"/>
            <a:ext cx="5044442" cy="1325563"/>
          </a:xfrm>
        </p:spPr>
        <p:txBody>
          <a:bodyPr/>
          <a:lstStyle/>
          <a:p>
            <a:r>
              <a:rPr lang="en-GB" dirty="0"/>
              <a:t>Click to edit Master title style</a:t>
            </a:r>
            <a:endParaRPr lang="en-IS" dirty="0"/>
          </a:p>
        </p:txBody>
      </p:sp>
      <p:sp>
        <p:nvSpPr>
          <p:cNvPr id="4" name="Date Placeholder 3">
            <a:extLst>
              <a:ext uri="{FF2B5EF4-FFF2-40B4-BE49-F238E27FC236}">
                <a16:creationId xmlns:a16="http://schemas.microsoft.com/office/drawing/2014/main" id="{0AEF9F5B-727A-B17D-EA7B-66FB53A09BA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5" name="Footer Placeholder 4">
            <a:extLst>
              <a:ext uri="{FF2B5EF4-FFF2-40B4-BE49-F238E27FC236}">
                <a16:creationId xmlns:a16="http://schemas.microsoft.com/office/drawing/2014/main" id="{D541BD04-AA4D-38FE-F706-97A5A22CC6BC}"/>
              </a:ext>
            </a:extLst>
          </p:cNvPr>
          <p:cNvSpPr>
            <a:spLocks noGrp="1"/>
          </p:cNvSpPr>
          <p:nvPr>
            <p:ph type="ftr" sz="quarter" idx="11"/>
          </p:nvPr>
        </p:nvSpPr>
        <p:spPr>
          <a:xfrm>
            <a:off x="4038600" y="6356350"/>
            <a:ext cx="4114800" cy="365125"/>
          </a:xfrm>
          <a:prstGeom prst="rect">
            <a:avLst/>
          </a:prstGeom>
        </p:spPr>
        <p:txBody>
          <a:bodyPr/>
          <a:lstStyle/>
          <a:p>
            <a:endParaRPr lang="en-IS" dirty="0"/>
          </a:p>
        </p:txBody>
      </p:sp>
      <p:sp>
        <p:nvSpPr>
          <p:cNvPr id="6" name="Slide Number Placeholder 5">
            <a:extLst>
              <a:ext uri="{FF2B5EF4-FFF2-40B4-BE49-F238E27FC236}">
                <a16:creationId xmlns:a16="http://schemas.microsoft.com/office/drawing/2014/main" id="{59DA9843-10EC-9CDD-1D58-B85B04D2E205}"/>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
        <p:nvSpPr>
          <p:cNvPr id="10" name="Text Placeholder 3">
            <a:extLst>
              <a:ext uri="{FF2B5EF4-FFF2-40B4-BE49-F238E27FC236}">
                <a16:creationId xmlns:a16="http://schemas.microsoft.com/office/drawing/2014/main" id="{F73E632D-BA56-ED52-8E2B-F624AFA3002E}"/>
              </a:ext>
            </a:extLst>
          </p:cNvPr>
          <p:cNvSpPr>
            <a:spLocks noGrp="1"/>
          </p:cNvSpPr>
          <p:nvPr>
            <p:ph type="body" sz="half" idx="2"/>
          </p:nvPr>
        </p:nvSpPr>
        <p:spPr>
          <a:xfrm>
            <a:off x="839788" y="2700470"/>
            <a:ext cx="3932237" cy="3168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2">
            <a:extLst>
              <a:ext uri="{FF2B5EF4-FFF2-40B4-BE49-F238E27FC236}">
                <a16:creationId xmlns:a16="http://schemas.microsoft.com/office/drawing/2014/main" id="{9D91C69B-6BCD-EE24-15AA-170128AE712A}"/>
              </a:ext>
            </a:extLst>
          </p:cNvPr>
          <p:cNvSpPr>
            <a:spLocks noGrp="1"/>
          </p:cNvSpPr>
          <p:nvPr>
            <p:ph type="pic" idx="1"/>
          </p:nvPr>
        </p:nvSpPr>
        <p:spPr>
          <a:xfrm>
            <a:off x="6096000" y="1040243"/>
            <a:ext cx="468850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pic>
        <p:nvPicPr>
          <p:cNvPr id="3" name="Graphic 2">
            <a:extLst>
              <a:ext uri="{FF2B5EF4-FFF2-40B4-BE49-F238E27FC236}">
                <a16:creationId xmlns:a16="http://schemas.microsoft.com/office/drawing/2014/main" id="{3CAB851D-7FDD-309B-1F23-D579FB974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45811"/>
            <a:ext cx="1887259" cy="527100"/>
          </a:xfrm>
          <a:prstGeom prst="rect">
            <a:avLst/>
          </a:prstGeom>
        </p:spPr>
      </p:pic>
    </p:spTree>
    <p:extLst>
      <p:ext uri="{BB962C8B-B14F-4D97-AF65-F5344CB8AC3E}">
        <p14:creationId xmlns:p14="http://schemas.microsoft.com/office/powerpoint/2010/main" val="232233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4EA1F6C6-24F9-6758-B05E-54F7DA487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20124" y="2106414"/>
            <a:ext cx="3227564" cy="2196165"/>
          </a:xfrm>
          <a:prstGeom prst="rect">
            <a:avLst/>
          </a:prstGeom>
        </p:spPr>
      </p:pic>
      <p:pic>
        <p:nvPicPr>
          <p:cNvPr id="5" name="Graphic 4">
            <a:extLst>
              <a:ext uri="{FF2B5EF4-FFF2-40B4-BE49-F238E27FC236}">
                <a16:creationId xmlns:a16="http://schemas.microsoft.com/office/drawing/2014/main" id="{8F4A17DD-0A3A-17C0-0E8D-4F5FC685E2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4312" y="387077"/>
            <a:ext cx="756355" cy="517213"/>
          </a:xfrm>
          <a:prstGeom prst="rect">
            <a:avLst/>
          </a:prstGeom>
        </p:spPr>
      </p:pic>
      <p:sp>
        <p:nvSpPr>
          <p:cNvPr id="6" name="Title 1">
            <a:extLst>
              <a:ext uri="{FF2B5EF4-FFF2-40B4-BE49-F238E27FC236}">
                <a16:creationId xmlns:a16="http://schemas.microsoft.com/office/drawing/2014/main" id="{556A2FDB-AA14-D474-5501-ED135B339D10}"/>
              </a:ext>
            </a:extLst>
          </p:cNvPr>
          <p:cNvSpPr txBox="1">
            <a:spLocks/>
          </p:cNvSpPr>
          <p:nvPr userDrawn="1"/>
        </p:nvSpPr>
        <p:spPr>
          <a:xfrm>
            <a:off x="344312" y="794566"/>
            <a:ext cx="5429612" cy="2726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5"/>
                </a:solidFill>
                <a:latin typeface="☞CERA MEDIUM" panose="020B0600000000000000" pitchFamily="34" charset="77"/>
                <a:ea typeface="+mj-ea"/>
                <a:cs typeface="+mj-cs"/>
              </a:defRPr>
            </a:lvl1pPr>
          </a:lstStyle>
          <a:p>
            <a:r>
              <a:rPr lang="en-GB" dirty="0">
                <a:solidFill>
                  <a:schemeClr val="accent1"/>
                </a:solidFill>
              </a:rPr>
              <a:t>Click to edit Master title</a:t>
            </a:r>
            <a:endParaRPr lang="en-IS" dirty="0">
              <a:solidFill>
                <a:schemeClr val="accent1"/>
              </a:solidFill>
            </a:endParaRPr>
          </a:p>
        </p:txBody>
      </p:sp>
      <p:sp>
        <p:nvSpPr>
          <p:cNvPr id="8" name="Text Placeholder 2">
            <a:extLst>
              <a:ext uri="{FF2B5EF4-FFF2-40B4-BE49-F238E27FC236}">
                <a16:creationId xmlns:a16="http://schemas.microsoft.com/office/drawing/2014/main" id="{C465A570-DBBD-E009-8B10-AAC1FBEB5366}"/>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325695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7876D-E8CC-7B50-64E6-FDB9BF91B90F}"/>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3" name="Graphic 2">
            <a:extLst>
              <a:ext uri="{FF2B5EF4-FFF2-40B4-BE49-F238E27FC236}">
                <a16:creationId xmlns:a16="http://schemas.microsoft.com/office/drawing/2014/main" id="{F62CDDD5-DF77-126C-4E42-C931D001FD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3058" y="2709277"/>
            <a:ext cx="5153875" cy="1439446"/>
          </a:xfrm>
          <a:prstGeom prst="rect">
            <a:avLst/>
          </a:prstGeom>
        </p:spPr>
      </p:pic>
    </p:spTree>
    <p:extLst>
      <p:ext uri="{BB962C8B-B14F-4D97-AF65-F5344CB8AC3E}">
        <p14:creationId xmlns:p14="http://schemas.microsoft.com/office/powerpoint/2010/main" val="902584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79C3AE-76F4-3875-F95F-A7C5AFF25D3B}"/>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A134CB3F-B786-BD39-E3E8-6641FB99D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0244" y="996723"/>
            <a:ext cx="1656361" cy="1141048"/>
          </a:xfrm>
          <a:prstGeom prst="rect">
            <a:avLst/>
          </a:prstGeom>
        </p:spPr>
      </p:pic>
      <p:sp>
        <p:nvSpPr>
          <p:cNvPr id="2" name="Title 1">
            <a:extLst>
              <a:ext uri="{FF2B5EF4-FFF2-40B4-BE49-F238E27FC236}">
                <a16:creationId xmlns:a16="http://schemas.microsoft.com/office/drawing/2014/main" id="{0C661E1E-B79D-16C6-1881-F7D4CE034851}"/>
              </a:ext>
            </a:extLst>
          </p:cNvPr>
          <p:cNvSpPr>
            <a:spLocks noGrp="1"/>
          </p:cNvSpPr>
          <p:nvPr>
            <p:ph type="ctrTitle"/>
          </p:nvPr>
        </p:nvSpPr>
        <p:spPr>
          <a:xfrm>
            <a:off x="1310244" y="2235200"/>
            <a:ext cx="9144000" cy="2387600"/>
          </a:xfrm>
        </p:spPr>
        <p:txBody>
          <a:bodyPr anchor="b"/>
          <a:lstStyle>
            <a:lvl1pPr algn="l">
              <a:defRPr sz="6000">
                <a:solidFill>
                  <a:schemeClr val="bg1"/>
                </a:solidFill>
                <a:latin typeface="☞CERA MEDIUM" panose="020B0600000000000000" pitchFamily="34" charset="77"/>
              </a:defRPr>
            </a:lvl1pPr>
          </a:lstStyle>
          <a:p>
            <a:endParaRPr lang="en-IS" dirty="0"/>
          </a:p>
        </p:txBody>
      </p:sp>
    </p:spTree>
    <p:extLst>
      <p:ext uri="{BB962C8B-B14F-4D97-AF65-F5344CB8AC3E}">
        <p14:creationId xmlns:p14="http://schemas.microsoft.com/office/powerpoint/2010/main" val="2413839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168B-E13B-E680-81A4-422988ECDEEB}"/>
              </a:ext>
            </a:extLst>
          </p:cNvPr>
          <p:cNvSpPr>
            <a:spLocks noGrp="1"/>
          </p:cNvSpPr>
          <p:nvPr>
            <p:ph type="title"/>
          </p:nvPr>
        </p:nvSpPr>
        <p:spPr>
          <a:xfrm>
            <a:off x="4927891" y="274045"/>
            <a:ext cx="5429612" cy="2726795"/>
          </a:xfrm>
        </p:spPr>
        <p:txBody>
          <a:bodyPr anchor="b"/>
          <a:lstStyle>
            <a:lvl1pPr>
              <a:defRPr sz="6000">
                <a:solidFill>
                  <a:schemeClr val="accent5"/>
                </a:solidFill>
              </a:defRPr>
            </a:lvl1pPr>
          </a:lstStyle>
          <a:p>
            <a:r>
              <a:rPr lang="en-GB" dirty="0"/>
              <a:t>Click to edit Master title</a:t>
            </a:r>
            <a:endParaRPr lang="en-IS" dirty="0"/>
          </a:p>
        </p:txBody>
      </p:sp>
      <p:sp>
        <p:nvSpPr>
          <p:cNvPr id="3" name="Text Placeholder 2">
            <a:extLst>
              <a:ext uri="{FF2B5EF4-FFF2-40B4-BE49-F238E27FC236}">
                <a16:creationId xmlns:a16="http://schemas.microsoft.com/office/drawing/2014/main" id="{D1622BD8-D5F8-A4EC-3466-F4FCE753397C}"/>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CD5D1C4C-7856-B4D5-2601-2EF9B704A7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23" y="2255924"/>
            <a:ext cx="2701480" cy="1760363"/>
          </a:xfrm>
          <a:prstGeom prst="rect">
            <a:avLst/>
          </a:prstGeom>
        </p:spPr>
      </p:pic>
    </p:spTree>
    <p:extLst>
      <p:ext uri="{BB962C8B-B14F-4D97-AF65-F5344CB8AC3E}">
        <p14:creationId xmlns:p14="http://schemas.microsoft.com/office/powerpoint/2010/main" val="4008428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4EA1F6C6-24F9-6758-B05E-54F7DA487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20124" y="2106414"/>
            <a:ext cx="3227564" cy="2196165"/>
          </a:xfrm>
          <a:prstGeom prst="rect">
            <a:avLst/>
          </a:prstGeom>
        </p:spPr>
      </p:pic>
      <p:pic>
        <p:nvPicPr>
          <p:cNvPr id="5" name="Graphic 4">
            <a:extLst>
              <a:ext uri="{FF2B5EF4-FFF2-40B4-BE49-F238E27FC236}">
                <a16:creationId xmlns:a16="http://schemas.microsoft.com/office/drawing/2014/main" id="{8F4A17DD-0A3A-17C0-0E8D-4F5FC685E2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4312" y="387077"/>
            <a:ext cx="756355" cy="517213"/>
          </a:xfrm>
          <a:prstGeom prst="rect">
            <a:avLst/>
          </a:prstGeom>
        </p:spPr>
      </p:pic>
      <p:sp>
        <p:nvSpPr>
          <p:cNvPr id="8" name="Text Placeholder 2">
            <a:extLst>
              <a:ext uri="{FF2B5EF4-FFF2-40B4-BE49-F238E27FC236}">
                <a16:creationId xmlns:a16="http://schemas.microsoft.com/office/drawing/2014/main" id="{C465A570-DBBD-E009-8B10-AAC1FBEB5366}"/>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tle 1">
            <a:extLst>
              <a:ext uri="{FF2B5EF4-FFF2-40B4-BE49-F238E27FC236}">
                <a16:creationId xmlns:a16="http://schemas.microsoft.com/office/drawing/2014/main" id="{F0D40EB6-1151-A3D1-6A4C-981CADA95A57}"/>
              </a:ext>
            </a:extLst>
          </p:cNvPr>
          <p:cNvSpPr>
            <a:spLocks noGrp="1"/>
          </p:cNvSpPr>
          <p:nvPr>
            <p:ph type="title"/>
          </p:nvPr>
        </p:nvSpPr>
        <p:spPr>
          <a:xfrm>
            <a:off x="344312" y="794565"/>
            <a:ext cx="5429612" cy="2726795"/>
          </a:xfrm>
        </p:spPr>
        <p:txBody>
          <a:bodyPr anchor="b"/>
          <a:lstStyle>
            <a:lvl1pPr>
              <a:defRPr sz="6000">
                <a:solidFill>
                  <a:schemeClr val="accent1"/>
                </a:solidFill>
              </a:defRPr>
            </a:lvl1pPr>
          </a:lstStyle>
          <a:p>
            <a:r>
              <a:rPr lang="en-GB" dirty="0"/>
              <a:t>Click to edit Master title</a:t>
            </a:r>
            <a:endParaRPr lang="en-IS" dirty="0"/>
          </a:p>
        </p:txBody>
      </p:sp>
    </p:spTree>
    <p:extLst>
      <p:ext uri="{BB962C8B-B14F-4D97-AF65-F5344CB8AC3E}">
        <p14:creationId xmlns:p14="http://schemas.microsoft.com/office/powerpoint/2010/main" val="357481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B520591B-AEBE-668C-C490-F7C12C571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440" y="2125421"/>
            <a:ext cx="2539295" cy="1895428"/>
          </a:xfrm>
          <a:prstGeom prst="rect">
            <a:avLst/>
          </a:prstGeom>
        </p:spPr>
      </p:pic>
      <p:sp>
        <p:nvSpPr>
          <p:cNvPr id="6" name="Title 1">
            <a:extLst>
              <a:ext uri="{FF2B5EF4-FFF2-40B4-BE49-F238E27FC236}">
                <a16:creationId xmlns:a16="http://schemas.microsoft.com/office/drawing/2014/main" id="{E20250EF-C00A-5C31-D794-819FE8A85717}"/>
              </a:ext>
            </a:extLst>
          </p:cNvPr>
          <p:cNvSpPr>
            <a:spLocks noGrp="1"/>
          </p:cNvSpPr>
          <p:nvPr>
            <p:ph type="title"/>
          </p:nvPr>
        </p:nvSpPr>
        <p:spPr>
          <a:xfrm>
            <a:off x="4927891" y="274045"/>
            <a:ext cx="5429612" cy="2726795"/>
          </a:xfrm>
        </p:spPr>
        <p:txBody>
          <a:bodyPr anchor="b"/>
          <a:lstStyle>
            <a:lvl1pPr>
              <a:defRPr sz="6000">
                <a:solidFill>
                  <a:schemeClr val="accent1"/>
                </a:solidFill>
              </a:defRPr>
            </a:lvl1pPr>
          </a:lstStyle>
          <a:p>
            <a:r>
              <a:rPr lang="en-GB" dirty="0"/>
              <a:t>Click to edit Master title</a:t>
            </a:r>
            <a:endParaRPr lang="en-IS" dirty="0"/>
          </a:p>
        </p:txBody>
      </p:sp>
      <p:sp>
        <p:nvSpPr>
          <p:cNvPr id="8" name="Text Placeholder 2">
            <a:extLst>
              <a:ext uri="{FF2B5EF4-FFF2-40B4-BE49-F238E27FC236}">
                <a16:creationId xmlns:a16="http://schemas.microsoft.com/office/drawing/2014/main" id="{9B175151-772B-3B41-C233-F9AC7135F8F8}"/>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496353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5" name="Graphic 4">
            <a:extLst>
              <a:ext uri="{FF2B5EF4-FFF2-40B4-BE49-F238E27FC236}">
                <a16:creationId xmlns:a16="http://schemas.microsoft.com/office/drawing/2014/main" id="{8F4A17DD-0A3A-17C0-0E8D-4F5FC685E2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312" y="387077"/>
            <a:ext cx="756355" cy="517213"/>
          </a:xfrm>
          <a:prstGeom prst="rect">
            <a:avLst/>
          </a:prstGeom>
        </p:spPr>
      </p:pic>
      <p:sp>
        <p:nvSpPr>
          <p:cNvPr id="8" name="Text Placeholder 2">
            <a:extLst>
              <a:ext uri="{FF2B5EF4-FFF2-40B4-BE49-F238E27FC236}">
                <a16:creationId xmlns:a16="http://schemas.microsoft.com/office/drawing/2014/main" id="{2898DAC3-A55A-BC4E-E098-538E93346139}"/>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808A3914-AB45-9B36-C579-8B3A163B2F6D}"/>
              </a:ext>
            </a:extLst>
          </p:cNvPr>
          <p:cNvSpPr>
            <a:spLocks noGrp="1"/>
          </p:cNvSpPr>
          <p:nvPr>
            <p:ph type="title"/>
          </p:nvPr>
        </p:nvSpPr>
        <p:spPr>
          <a:xfrm>
            <a:off x="344312" y="794565"/>
            <a:ext cx="5429612" cy="2726795"/>
          </a:xfrm>
        </p:spPr>
        <p:txBody>
          <a:bodyPr anchor="b"/>
          <a:lstStyle>
            <a:lvl1pPr>
              <a:defRPr sz="6000">
                <a:solidFill>
                  <a:schemeClr val="accent1"/>
                </a:solidFill>
              </a:defRPr>
            </a:lvl1pPr>
          </a:lstStyle>
          <a:p>
            <a:r>
              <a:rPr lang="en-GB" dirty="0"/>
              <a:t>Click to edit Master title</a:t>
            </a:r>
            <a:endParaRPr lang="en-IS" dirty="0"/>
          </a:p>
        </p:txBody>
      </p:sp>
      <p:pic>
        <p:nvPicPr>
          <p:cNvPr id="6" name="Graphic 5">
            <a:extLst>
              <a:ext uri="{FF2B5EF4-FFF2-40B4-BE49-F238E27FC236}">
                <a16:creationId xmlns:a16="http://schemas.microsoft.com/office/drawing/2014/main" id="{A1788B84-900C-98B1-E1AB-24914A8922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1749" y="1733326"/>
            <a:ext cx="3342319" cy="2679618"/>
          </a:xfrm>
          <a:prstGeom prst="rect">
            <a:avLst/>
          </a:prstGeom>
        </p:spPr>
      </p:pic>
    </p:spTree>
    <p:extLst>
      <p:ext uri="{BB962C8B-B14F-4D97-AF65-F5344CB8AC3E}">
        <p14:creationId xmlns:p14="http://schemas.microsoft.com/office/powerpoint/2010/main" val="254412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6A3AA-5E65-BD8B-F7DF-24DA6DC621B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0C661E1E-B79D-16C6-1881-F7D4CE034851}"/>
              </a:ext>
            </a:extLst>
          </p:cNvPr>
          <p:cNvSpPr>
            <a:spLocks noGrp="1"/>
          </p:cNvSpPr>
          <p:nvPr>
            <p:ph type="ctrTitle" hasCustomPrompt="1"/>
          </p:nvPr>
        </p:nvSpPr>
        <p:spPr>
          <a:xfrm>
            <a:off x="1310244" y="2235200"/>
            <a:ext cx="9144000" cy="2387600"/>
          </a:xfrm>
        </p:spPr>
        <p:txBody>
          <a:bodyPr anchor="b"/>
          <a:lstStyle>
            <a:lvl1pPr algn="l">
              <a:defRPr sz="6000">
                <a:solidFill>
                  <a:schemeClr val="accent1"/>
                </a:solidFill>
                <a:latin typeface="☞CERA MEDIUM" panose="020B0600000000000000" pitchFamily="34" charset="77"/>
              </a:defRPr>
            </a:lvl1pPr>
          </a:lstStyle>
          <a:p>
            <a:r>
              <a:rPr lang="en-IS" dirty="0"/>
              <a:t>Ljós milliglæra</a:t>
            </a:r>
          </a:p>
        </p:txBody>
      </p:sp>
      <p:pic>
        <p:nvPicPr>
          <p:cNvPr id="4" name="Graphic 3">
            <a:extLst>
              <a:ext uri="{FF2B5EF4-FFF2-40B4-BE49-F238E27FC236}">
                <a16:creationId xmlns:a16="http://schemas.microsoft.com/office/drawing/2014/main" id="{CF40A35B-7FAD-BEF6-C269-37CECF153D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0243" y="956229"/>
            <a:ext cx="1040771" cy="711703"/>
          </a:xfrm>
          <a:prstGeom prst="rect">
            <a:avLst/>
          </a:prstGeom>
        </p:spPr>
      </p:pic>
    </p:spTree>
    <p:extLst>
      <p:ext uri="{BB962C8B-B14F-4D97-AF65-F5344CB8AC3E}">
        <p14:creationId xmlns:p14="http://schemas.microsoft.com/office/powerpoint/2010/main" val="271073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2A35-F7D7-475D-54C5-89C9BB875FFD}"/>
              </a:ext>
            </a:extLst>
          </p:cNvPr>
          <p:cNvSpPr>
            <a:spLocks noGrp="1"/>
          </p:cNvSpPr>
          <p:nvPr>
            <p:ph type="title"/>
          </p:nvPr>
        </p:nvSpPr>
        <p:spPr>
          <a:xfrm>
            <a:off x="838200" y="365125"/>
            <a:ext cx="8885349" cy="1325563"/>
          </a:xfrm>
        </p:spPr>
        <p:txBody>
          <a:body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800550AA-C856-AD65-2EDA-D2F5F93E23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Content Placeholder 3">
            <a:extLst>
              <a:ext uri="{FF2B5EF4-FFF2-40B4-BE49-F238E27FC236}">
                <a16:creationId xmlns:a16="http://schemas.microsoft.com/office/drawing/2014/main" id="{18927B01-B7E0-00E1-C9BD-FF17147954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Date Placeholder 4">
            <a:extLst>
              <a:ext uri="{FF2B5EF4-FFF2-40B4-BE49-F238E27FC236}">
                <a16:creationId xmlns:a16="http://schemas.microsoft.com/office/drawing/2014/main" id="{C55506C0-6BAC-89FF-B05B-F258244AD6E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6BC244BB-A768-DB47-1552-0760501554EA}"/>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B14E7AAF-B8EA-92DD-8CB9-54231C9A4DCD}"/>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853279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8348-D8F0-8777-F2B0-CF13344E925C}"/>
              </a:ext>
            </a:extLst>
          </p:cNvPr>
          <p:cNvSpPr>
            <a:spLocks noGrp="1"/>
          </p:cNvSpPr>
          <p:nvPr>
            <p:ph type="title"/>
          </p:nvPr>
        </p:nvSpPr>
        <p:spPr>
          <a:xfrm>
            <a:off x="839788" y="365125"/>
            <a:ext cx="10515600" cy="1325563"/>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B24ACFF7-6A2B-4239-CFB4-CCD2AE2E1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A76C4-C3B6-F6AB-3DBD-7C169E21CB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Text Placeholder 4">
            <a:extLst>
              <a:ext uri="{FF2B5EF4-FFF2-40B4-BE49-F238E27FC236}">
                <a16:creationId xmlns:a16="http://schemas.microsoft.com/office/drawing/2014/main" id="{B18CA120-FA8D-37FD-87A2-48C109228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772668-631A-9F34-9F50-08190FE4A0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Date Placeholder 6">
            <a:extLst>
              <a:ext uri="{FF2B5EF4-FFF2-40B4-BE49-F238E27FC236}">
                <a16:creationId xmlns:a16="http://schemas.microsoft.com/office/drawing/2014/main" id="{5D6B44D4-140F-8EEB-9BBF-674BE62D5CB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8" name="Footer Placeholder 7">
            <a:extLst>
              <a:ext uri="{FF2B5EF4-FFF2-40B4-BE49-F238E27FC236}">
                <a16:creationId xmlns:a16="http://schemas.microsoft.com/office/drawing/2014/main" id="{0CCE7B49-3795-9BFC-C3AF-A8FCD2AF077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9" name="Slide Number Placeholder 8">
            <a:extLst>
              <a:ext uri="{FF2B5EF4-FFF2-40B4-BE49-F238E27FC236}">
                <a16:creationId xmlns:a16="http://schemas.microsoft.com/office/drawing/2014/main" id="{E68156BB-1A37-A200-94B7-938A7DD9BF9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1449838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45CA-844E-F2AB-2486-7D5ABD906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Content Placeholder 2">
            <a:extLst>
              <a:ext uri="{FF2B5EF4-FFF2-40B4-BE49-F238E27FC236}">
                <a16:creationId xmlns:a16="http://schemas.microsoft.com/office/drawing/2014/main" id="{63820B3C-BF86-8CA6-CB36-C3EFCC147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Text Placeholder 3">
            <a:extLst>
              <a:ext uri="{FF2B5EF4-FFF2-40B4-BE49-F238E27FC236}">
                <a16:creationId xmlns:a16="http://schemas.microsoft.com/office/drawing/2014/main" id="{DBB73D8B-327E-6900-8442-66A80533A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1351FC-A743-F00C-15B2-63FABC6ABAC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52B8A1A8-0096-58F0-05D9-205221C5A82C}"/>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9B509317-A1A6-09FB-AEA1-514FD099A4B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58802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0" y="0"/>
            <a:ext cx="4418176" cy="68580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4" name="Graphic 3">
            <a:extLst>
              <a:ext uri="{FF2B5EF4-FFF2-40B4-BE49-F238E27FC236}">
                <a16:creationId xmlns:a16="http://schemas.microsoft.com/office/drawing/2014/main" id="{B520591B-AEBE-668C-C490-F7C12C571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440" y="2125421"/>
            <a:ext cx="2539295" cy="1895428"/>
          </a:xfrm>
          <a:prstGeom prst="rect">
            <a:avLst/>
          </a:prstGeom>
        </p:spPr>
      </p:pic>
      <p:sp>
        <p:nvSpPr>
          <p:cNvPr id="6" name="Title 1">
            <a:extLst>
              <a:ext uri="{FF2B5EF4-FFF2-40B4-BE49-F238E27FC236}">
                <a16:creationId xmlns:a16="http://schemas.microsoft.com/office/drawing/2014/main" id="{E20250EF-C00A-5C31-D794-819FE8A85717}"/>
              </a:ext>
            </a:extLst>
          </p:cNvPr>
          <p:cNvSpPr>
            <a:spLocks noGrp="1"/>
          </p:cNvSpPr>
          <p:nvPr>
            <p:ph type="title"/>
          </p:nvPr>
        </p:nvSpPr>
        <p:spPr>
          <a:xfrm>
            <a:off x="4927891" y="274045"/>
            <a:ext cx="5429612" cy="2726795"/>
          </a:xfrm>
        </p:spPr>
        <p:txBody>
          <a:bodyPr anchor="b"/>
          <a:lstStyle>
            <a:lvl1pPr>
              <a:defRPr sz="6000">
                <a:solidFill>
                  <a:schemeClr val="accent1"/>
                </a:solidFill>
              </a:defRPr>
            </a:lvl1pPr>
          </a:lstStyle>
          <a:p>
            <a:r>
              <a:rPr lang="en-GB" dirty="0"/>
              <a:t>Click to edit Master title</a:t>
            </a:r>
            <a:endParaRPr lang="en-IS" dirty="0"/>
          </a:p>
        </p:txBody>
      </p:sp>
      <p:sp>
        <p:nvSpPr>
          <p:cNvPr id="8" name="Text Placeholder 2">
            <a:extLst>
              <a:ext uri="{FF2B5EF4-FFF2-40B4-BE49-F238E27FC236}">
                <a16:creationId xmlns:a16="http://schemas.microsoft.com/office/drawing/2014/main" id="{9B175151-772B-3B41-C233-F9AC7135F8F8}"/>
              </a:ext>
            </a:extLst>
          </p:cNvPr>
          <p:cNvSpPr>
            <a:spLocks noGrp="1"/>
          </p:cNvSpPr>
          <p:nvPr>
            <p:ph type="body" idx="1"/>
          </p:nvPr>
        </p:nvSpPr>
        <p:spPr>
          <a:xfrm>
            <a:off x="4927891" y="3324315"/>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403581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1F9D-8FCF-DDC2-2DF4-31222795B2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S"/>
          </a:p>
        </p:txBody>
      </p:sp>
      <p:sp>
        <p:nvSpPr>
          <p:cNvPr id="3" name="Picture Placeholder 2">
            <a:extLst>
              <a:ext uri="{FF2B5EF4-FFF2-40B4-BE49-F238E27FC236}">
                <a16:creationId xmlns:a16="http://schemas.microsoft.com/office/drawing/2014/main" id="{387FBD73-3F5C-32F0-A0E6-1784F54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
        <p:nvSpPr>
          <p:cNvPr id="4" name="Text Placeholder 3">
            <a:extLst>
              <a:ext uri="{FF2B5EF4-FFF2-40B4-BE49-F238E27FC236}">
                <a16:creationId xmlns:a16="http://schemas.microsoft.com/office/drawing/2014/main" id="{D791FF9F-77C5-812B-ADB4-B95B28F7E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DBF288-897B-86CE-EB17-D9C5B983D201}"/>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7E372179-199F-92B2-F290-7B32DD78976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AADB9F5E-CBD6-7747-BC56-B107B6757997}"/>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332199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D4C6-7881-62D1-6725-FD1DA0D972E0}"/>
              </a:ext>
            </a:extLst>
          </p:cNvPr>
          <p:cNvSpPr>
            <a:spLocks noGrp="1"/>
          </p:cNvSpPr>
          <p:nvPr>
            <p:ph type="title"/>
          </p:nvPr>
        </p:nvSpPr>
        <p:spPr>
          <a:xfrm>
            <a:off x="5940979" y="1883029"/>
            <a:ext cx="5044442" cy="1325563"/>
          </a:xfrm>
        </p:spPr>
        <p:txBody>
          <a:bodyPr/>
          <a:lstStyle>
            <a:lvl1pPr>
              <a:defRPr>
                <a:solidFill>
                  <a:schemeClr val="accent1"/>
                </a:solidFill>
                <a:latin typeface="☞CERA MEDIUM" panose="020B0600000000000000" pitchFamily="34" charset="77"/>
              </a:defRPr>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C879A988-42E1-A4B3-097F-CB18057014C4}"/>
              </a:ext>
            </a:extLst>
          </p:cNvPr>
          <p:cNvSpPr>
            <a:spLocks noGrp="1"/>
          </p:cNvSpPr>
          <p:nvPr>
            <p:ph idx="1"/>
          </p:nvPr>
        </p:nvSpPr>
        <p:spPr>
          <a:xfrm>
            <a:off x="5940979" y="3343529"/>
            <a:ext cx="5931794" cy="3176912"/>
          </a:xfrm>
        </p:spPr>
        <p:txBody>
          <a:bodyPr/>
          <a:lstStyle>
            <a:lvl1pPr>
              <a:defRPr>
                <a:solidFill>
                  <a:schemeClr val="tx1"/>
                </a:solidFill>
                <a:latin typeface="☞CERA MEDIUM" panose="020B0600000000000000" pitchFamily="34" charset="77"/>
              </a:defRPr>
            </a:lvl1pPr>
            <a:lvl2pPr>
              <a:defRPr>
                <a:solidFill>
                  <a:schemeClr val="tx1"/>
                </a:solidFill>
                <a:latin typeface="☞CERA MEDIUM" panose="020B0600000000000000" pitchFamily="34" charset="77"/>
              </a:defRPr>
            </a:lvl2pPr>
            <a:lvl3pPr>
              <a:defRPr>
                <a:solidFill>
                  <a:schemeClr val="tx1"/>
                </a:solidFill>
                <a:latin typeface="☞CERA MEDIUM" panose="020B0600000000000000" pitchFamily="34" charset="77"/>
              </a:defRPr>
            </a:lvl3pPr>
            <a:lvl4pPr>
              <a:defRPr>
                <a:solidFill>
                  <a:schemeClr val="tx1"/>
                </a:solidFill>
                <a:latin typeface="☞CERA MEDIUM" panose="020B0600000000000000" pitchFamily="34" charset="77"/>
              </a:defRPr>
            </a:lvl4pPr>
            <a:lvl5pPr>
              <a:defRPr>
                <a:solidFill>
                  <a:schemeClr val="tx1"/>
                </a:solidFill>
                <a:latin typeface="☞CERA MEDIUM" panose="020B0600000000000000"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5" name="Picture Placeholder 2">
            <a:extLst>
              <a:ext uri="{FF2B5EF4-FFF2-40B4-BE49-F238E27FC236}">
                <a16:creationId xmlns:a16="http://schemas.microsoft.com/office/drawing/2014/main" id="{5762A040-6F53-81E0-53EE-2243252E3C08}"/>
              </a:ext>
            </a:extLst>
          </p:cNvPr>
          <p:cNvSpPr>
            <a:spLocks noGrp="1"/>
          </p:cNvSpPr>
          <p:nvPr>
            <p:ph type="pic" idx="10"/>
          </p:nvPr>
        </p:nvSpPr>
        <p:spPr>
          <a:xfrm>
            <a:off x="319227" y="403124"/>
            <a:ext cx="5265496" cy="61173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Tree>
    <p:extLst>
      <p:ext uri="{BB962C8B-B14F-4D97-AF65-F5344CB8AC3E}">
        <p14:creationId xmlns:p14="http://schemas.microsoft.com/office/powerpoint/2010/main" val="2343584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EE10E18-E68B-F67C-FADD-FE99150E7FC5}"/>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pic>
        <p:nvPicPr>
          <p:cNvPr id="5" name="Graphic 4">
            <a:extLst>
              <a:ext uri="{FF2B5EF4-FFF2-40B4-BE49-F238E27FC236}">
                <a16:creationId xmlns:a16="http://schemas.microsoft.com/office/drawing/2014/main" id="{55A2A01C-ED05-E8A6-0014-D59D9D4879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889" y="387077"/>
            <a:ext cx="798198" cy="545826"/>
          </a:xfrm>
          <a:prstGeom prst="rect">
            <a:avLst/>
          </a:prstGeom>
        </p:spPr>
      </p:pic>
    </p:spTree>
    <p:extLst>
      <p:ext uri="{BB962C8B-B14F-4D97-AF65-F5344CB8AC3E}">
        <p14:creationId xmlns:p14="http://schemas.microsoft.com/office/powerpoint/2010/main" val="9342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D4C6-7881-62D1-6725-FD1DA0D972E0}"/>
              </a:ext>
            </a:extLst>
          </p:cNvPr>
          <p:cNvSpPr>
            <a:spLocks noGrp="1"/>
          </p:cNvSpPr>
          <p:nvPr>
            <p:ph type="title"/>
          </p:nvPr>
        </p:nvSpPr>
        <p:spPr>
          <a:xfrm>
            <a:off x="631559" y="644165"/>
            <a:ext cx="9633318" cy="1325563"/>
          </a:xfrm>
        </p:spPr>
        <p:txBody>
          <a:bodyPr/>
          <a:lstStyle>
            <a:lvl1pPr>
              <a:defRPr>
                <a:solidFill>
                  <a:schemeClr val="accent1"/>
                </a:solidFill>
                <a:latin typeface="☞CERA MEDIUM" panose="020B0600000000000000" pitchFamily="34" charset="77"/>
              </a:defRPr>
            </a:lvl1p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C879A988-42E1-A4B3-097F-CB18057014C4}"/>
              </a:ext>
            </a:extLst>
          </p:cNvPr>
          <p:cNvSpPr>
            <a:spLocks noGrp="1"/>
          </p:cNvSpPr>
          <p:nvPr>
            <p:ph idx="1"/>
          </p:nvPr>
        </p:nvSpPr>
        <p:spPr>
          <a:xfrm>
            <a:off x="631559" y="2104665"/>
            <a:ext cx="9633318" cy="3176912"/>
          </a:xfrm>
        </p:spPr>
        <p:txBody>
          <a:bodyPr/>
          <a:lstStyle>
            <a:lvl1pPr>
              <a:defRPr>
                <a:solidFill>
                  <a:schemeClr val="tx1"/>
                </a:solidFill>
                <a:latin typeface="☞CERA MEDIUM" panose="020B0600000000000000" pitchFamily="34" charset="77"/>
              </a:defRPr>
            </a:lvl1pPr>
            <a:lvl2pPr>
              <a:defRPr>
                <a:solidFill>
                  <a:schemeClr val="tx1"/>
                </a:solidFill>
                <a:latin typeface="☞CERA MEDIUM" panose="020B0600000000000000" pitchFamily="34" charset="77"/>
              </a:defRPr>
            </a:lvl2pPr>
            <a:lvl3pPr>
              <a:defRPr>
                <a:solidFill>
                  <a:schemeClr val="tx1"/>
                </a:solidFill>
                <a:latin typeface="☞CERA MEDIUM" panose="020B0600000000000000" pitchFamily="34" charset="77"/>
              </a:defRPr>
            </a:lvl3pPr>
            <a:lvl4pPr>
              <a:defRPr>
                <a:solidFill>
                  <a:schemeClr val="tx1"/>
                </a:solidFill>
                <a:latin typeface="☞CERA MEDIUM" panose="020B0600000000000000" pitchFamily="34" charset="77"/>
              </a:defRPr>
            </a:lvl4pPr>
            <a:lvl5pPr>
              <a:defRPr>
                <a:solidFill>
                  <a:schemeClr val="tx1"/>
                </a:solidFill>
                <a:latin typeface="☞CERA MEDIUM" panose="020B0600000000000000"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3003178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B5BFEB-03C3-E69C-95EA-67306F167ED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E335B85B-1DC3-6C00-904A-328538AD2E1A}"/>
              </a:ext>
            </a:extLst>
          </p:cNvPr>
          <p:cNvSpPr>
            <a:spLocks noGrp="1"/>
          </p:cNvSpPr>
          <p:nvPr>
            <p:ph type="title"/>
          </p:nvPr>
        </p:nvSpPr>
        <p:spPr>
          <a:xfrm>
            <a:off x="838200" y="1040243"/>
            <a:ext cx="5044442" cy="1325563"/>
          </a:xfrm>
        </p:spPr>
        <p:txBody>
          <a:bodyPr/>
          <a:lstStyle/>
          <a:p>
            <a:r>
              <a:rPr lang="en-GB" dirty="0"/>
              <a:t>Click to edit Master title style</a:t>
            </a:r>
            <a:endParaRPr lang="en-IS" dirty="0"/>
          </a:p>
        </p:txBody>
      </p:sp>
      <p:sp>
        <p:nvSpPr>
          <p:cNvPr id="4" name="Date Placeholder 3">
            <a:extLst>
              <a:ext uri="{FF2B5EF4-FFF2-40B4-BE49-F238E27FC236}">
                <a16:creationId xmlns:a16="http://schemas.microsoft.com/office/drawing/2014/main" id="{0AEF9F5B-727A-B17D-EA7B-66FB53A09BAA}"/>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5" name="Footer Placeholder 4">
            <a:extLst>
              <a:ext uri="{FF2B5EF4-FFF2-40B4-BE49-F238E27FC236}">
                <a16:creationId xmlns:a16="http://schemas.microsoft.com/office/drawing/2014/main" id="{D541BD04-AA4D-38FE-F706-97A5A22CC6BC}"/>
              </a:ext>
            </a:extLst>
          </p:cNvPr>
          <p:cNvSpPr>
            <a:spLocks noGrp="1"/>
          </p:cNvSpPr>
          <p:nvPr>
            <p:ph type="ftr" sz="quarter" idx="11"/>
          </p:nvPr>
        </p:nvSpPr>
        <p:spPr>
          <a:xfrm>
            <a:off x="4038600" y="6356350"/>
            <a:ext cx="4114800" cy="365125"/>
          </a:xfrm>
          <a:prstGeom prst="rect">
            <a:avLst/>
          </a:prstGeom>
        </p:spPr>
        <p:txBody>
          <a:bodyPr/>
          <a:lstStyle/>
          <a:p>
            <a:endParaRPr lang="en-IS" dirty="0"/>
          </a:p>
        </p:txBody>
      </p:sp>
      <p:sp>
        <p:nvSpPr>
          <p:cNvPr id="6" name="Slide Number Placeholder 5">
            <a:extLst>
              <a:ext uri="{FF2B5EF4-FFF2-40B4-BE49-F238E27FC236}">
                <a16:creationId xmlns:a16="http://schemas.microsoft.com/office/drawing/2014/main" id="{59DA9843-10EC-9CDD-1D58-B85B04D2E205}"/>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pic>
        <p:nvPicPr>
          <p:cNvPr id="9" name="Graphic 8">
            <a:extLst>
              <a:ext uri="{FF2B5EF4-FFF2-40B4-BE49-F238E27FC236}">
                <a16:creationId xmlns:a16="http://schemas.microsoft.com/office/drawing/2014/main" id="{DF7FB1EF-EA4A-B200-7305-9D2769C90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78146" y="365125"/>
            <a:ext cx="828235" cy="566367"/>
          </a:xfrm>
          <a:prstGeom prst="rect">
            <a:avLst/>
          </a:prstGeom>
        </p:spPr>
      </p:pic>
      <p:sp>
        <p:nvSpPr>
          <p:cNvPr id="10" name="Text Placeholder 3">
            <a:extLst>
              <a:ext uri="{FF2B5EF4-FFF2-40B4-BE49-F238E27FC236}">
                <a16:creationId xmlns:a16="http://schemas.microsoft.com/office/drawing/2014/main" id="{F73E632D-BA56-ED52-8E2B-F624AFA3002E}"/>
              </a:ext>
            </a:extLst>
          </p:cNvPr>
          <p:cNvSpPr>
            <a:spLocks noGrp="1"/>
          </p:cNvSpPr>
          <p:nvPr>
            <p:ph type="body" sz="half" idx="2"/>
          </p:nvPr>
        </p:nvSpPr>
        <p:spPr>
          <a:xfrm>
            <a:off x="839788" y="2700470"/>
            <a:ext cx="3932237" cy="3168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2">
            <a:extLst>
              <a:ext uri="{FF2B5EF4-FFF2-40B4-BE49-F238E27FC236}">
                <a16:creationId xmlns:a16="http://schemas.microsoft.com/office/drawing/2014/main" id="{9D91C69B-6BCD-EE24-15AA-170128AE712A}"/>
              </a:ext>
            </a:extLst>
          </p:cNvPr>
          <p:cNvSpPr>
            <a:spLocks noGrp="1"/>
          </p:cNvSpPr>
          <p:nvPr>
            <p:ph type="pic" idx="1"/>
          </p:nvPr>
        </p:nvSpPr>
        <p:spPr>
          <a:xfrm>
            <a:off x="6096000" y="1040243"/>
            <a:ext cx="468850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S"/>
          </a:p>
        </p:txBody>
      </p:sp>
    </p:spTree>
    <p:extLst>
      <p:ext uri="{BB962C8B-B14F-4D97-AF65-F5344CB8AC3E}">
        <p14:creationId xmlns:p14="http://schemas.microsoft.com/office/powerpoint/2010/main" val="710075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7876D-E8CC-7B50-64E6-FDB9BF91B90F}"/>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pic>
        <p:nvPicPr>
          <p:cNvPr id="9" name="Graphic 8">
            <a:extLst>
              <a:ext uri="{FF2B5EF4-FFF2-40B4-BE49-F238E27FC236}">
                <a16:creationId xmlns:a16="http://schemas.microsoft.com/office/drawing/2014/main" id="{A747634F-9EBD-59D7-2B29-B25BC27E82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5062" y="2457021"/>
            <a:ext cx="2821875" cy="1943958"/>
          </a:xfrm>
          <a:prstGeom prst="rect">
            <a:avLst/>
          </a:prstGeom>
        </p:spPr>
      </p:pic>
    </p:spTree>
    <p:extLst>
      <p:ext uri="{BB962C8B-B14F-4D97-AF65-F5344CB8AC3E}">
        <p14:creationId xmlns:p14="http://schemas.microsoft.com/office/powerpoint/2010/main" val="19201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153B7-FA83-18AD-B5D3-8D1071DFB976}"/>
              </a:ext>
            </a:extLst>
          </p:cNvPr>
          <p:cNvSpPr/>
          <p:nvPr userDrawn="1"/>
        </p:nvSpPr>
        <p:spPr>
          <a:xfrm>
            <a:off x="7773822" y="0"/>
            <a:ext cx="4418177"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S"/>
          </a:p>
        </p:txBody>
      </p:sp>
      <p:pic>
        <p:nvPicPr>
          <p:cNvPr id="5" name="Graphic 4">
            <a:extLst>
              <a:ext uri="{FF2B5EF4-FFF2-40B4-BE49-F238E27FC236}">
                <a16:creationId xmlns:a16="http://schemas.microsoft.com/office/drawing/2014/main" id="{8F4A17DD-0A3A-17C0-0E8D-4F5FC685E2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312" y="387077"/>
            <a:ext cx="756355" cy="517213"/>
          </a:xfrm>
          <a:prstGeom prst="rect">
            <a:avLst/>
          </a:prstGeom>
        </p:spPr>
      </p:pic>
      <p:pic>
        <p:nvPicPr>
          <p:cNvPr id="9" name="Graphic 8">
            <a:extLst>
              <a:ext uri="{FF2B5EF4-FFF2-40B4-BE49-F238E27FC236}">
                <a16:creationId xmlns:a16="http://schemas.microsoft.com/office/drawing/2014/main" id="{3D31FA58-55C2-0861-6CF0-30A20C5EDC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1750" y="1733326"/>
            <a:ext cx="3342319" cy="2679618"/>
          </a:xfrm>
          <a:prstGeom prst="rect">
            <a:avLst/>
          </a:prstGeom>
        </p:spPr>
      </p:pic>
      <p:sp>
        <p:nvSpPr>
          <p:cNvPr id="6" name="Title 1">
            <a:extLst>
              <a:ext uri="{FF2B5EF4-FFF2-40B4-BE49-F238E27FC236}">
                <a16:creationId xmlns:a16="http://schemas.microsoft.com/office/drawing/2014/main" id="{07E9AF4F-FE92-EDE4-725F-10E954CED148}"/>
              </a:ext>
            </a:extLst>
          </p:cNvPr>
          <p:cNvSpPr txBox="1">
            <a:spLocks/>
          </p:cNvSpPr>
          <p:nvPr userDrawn="1"/>
        </p:nvSpPr>
        <p:spPr>
          <a:xfrm>
            <a:off x="344312" y="794566"/>
            <a:ext cx="5429612" cy="2726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accent5"/>
                </a:solidFill>
                <a:latin typeface="☞CERA MEDIUM" panose="020B0600000000000000" pitchFamily="34" charset="77"/>
                <a:ea typeface="+mj-ea"/>
                <a:cs typeface="+mj-cs"/>
              </a:defRPr>
            </a:lvl1pPr>
          </a:lstStyle>
          <a:p>
            <a:r>
              <a:rPr lang="en-GB" dirty="0">
                <a:solidFill>
                  <a:schemeClr val="accent1"/>
                </a:solidFill>
              </a:rPr>
              <a:t>Click to edit Master title</a:t>
            </a:r>
            <a:endParaRPr lang="en-IS" dirty="0">
              <a:solidFill>
                <a:schemeClr val="accent1"/>
              </a:solidFill>
            </a:endParaRPr>
          </a:p>
        </p:txBody>
      </p:sp>
      <p:sp>
        <p:nvSpPr>
          <p:cNvPr id="8" name="Text Placeholder 2">
            <a:extLst>
              <a:ext uri="{FF2B5EF4-FFF2-40B4-BE49-F238E27FC236}">
                <a16:creationId xmlns:a16="http://schemas.microsoft.com/office/drawing/2014/main" id="{2898DAC3-A55A-BC4E-E098-538E93346139}"/>
              </a:ext>
            </a:extLst>
          </p:cNvPr>
          <p:cNvSpPr>
            <a:spLocks noGrp="1"/>
          </p:cNvSpPr>
          <p:nvPr>
            <p:ph type="body" idx="1"/>
          </p:nvPr>
        </p:nvSpPr>
        <p:spPr>
          <a:xfrm>
            <a:off x="344312" y="3844836"/>
            <a:ext cx="5429612" cy="30131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151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6A3AA-5E65-BD8B-F7DF-24DA6DC621B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 name="Title 1">
            <a:extLst>
              <a:ext uri="{FF2B5EF4-FFF2-40B4-BE49-F238E27FC236}">
                <a16:creationId xmlns:a16="http://schemas.microsoft.com/office/drawing/2014/main" id="{0C661E1E-B79D-16C6-1881-F7D4CE034851}"/>
              </a:ext>
            </a:extLst>
          </p:cNvPr>
          <p:cNvSpPr>
            <a:spLocks noGrp="1"/>
          </p:cNvSpPr>
          <p:nvPr>
            <p:ph type="ctrTitle" hasCustomPrompt="1"/>
          </p:nvPr>
        </p:nvSpPr>
        <p:spPr>
          <a:xfrm>
            <a:off x="1310244" y="2235200"/>
            <a:ext cx="9144000" cy="2387600"/>
          </a:xfrm>
        </p:spPr>
        <p:txBody>
          <a:bodyPr anchor="b"/>
          <a:lstStyle>
            <a:lvl1pPr algn="l">
              <a:defRPr sz="6000">
                <a:solidFill>
                  <a:schemeClr val="accent1"/>
                </a:solidFill>
                <a:latin typeface="☞CERA MEDIUM" panose="020B0600000000000000" pitchFamily="34" charset="77"/>
              </a:defRPr>
            </a:lvl1pPr>
          </a:lstStyle>
          <a:p>
            <a:r>
              <a:rPr lang="en-IS" dirty="0"/>
              <a:t>Ljós milliglæra</a:t>
            </a:r>
          </a:p>
        </p:txBody>
      </p:sp>
      <p:pic>
        <p:nvPicPr>
          <p:cNvPr id="3" name="Graphic 2">
            <a:extLst>
              <a:ext uri="{FF2B5EF4-FFF2-40B4-BE49-F238E27FC236}">
                <a16:creationId xmlns:a16="http://schemas.microsoft.com/office/drawing/2014/main" id="{5CD15A40-CD2A-5D5D-D245-6AACB69342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099" y="1928379"/>
            <a:ext cx="1562100" cy="1168400"/>
          </a:xfrm>
          <a:prstGeom prst="rect">
            <a:avLst/>
          </a:prstGeom>
        </p:spPr>
      </p:pic>
    </p:spTree>
    <p:extLst>
      <p:ext uri="{BB962C8B-B14F-4D97-AF65-F5344CB8AC3E}">
        <p14:creationId xmlns:p14="http://schemas.microsoft.com/office/powerpoint/2010/main" val="92066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2A35-F7D7-475D-54C5-89C9BB875FFD}"/>
              </a:ext>
            </a:extLst>
          </p:cNvPr>
          <p:cNvSpPr>
            <a:spLocks noGrp="1"/>
          </p:cNvSpPr>
          <p:nvPr>
            <p:ph type="title"/>
          </p:nvPr>
        </p:nvSpPr>
        <p:spPr>
          <a:xfrm>
            <a:off x="838200" y="365125"/>
            <a:ext cx="8885349" cy="1325563"/>
          </a:xfrm>
        </p:spPr>
        <p:txBody>
          <a:bodyPr/>
          <a:lstStyle/>
          <a:p>
            <a:r>
              <a:rPr lang="en-GB" dirty="0"/>
              <a:t>Click to edit Master title style</a:t>
            </a:r>
            <a:endParaRPr lang="en-IS" dirty="0"/>
          </a:p>
        </p:txBody>
      </p:sp>
      <p:sp>
        <p:nvSpPr>
          <p:cNvPr id="3" name="Content Placeholder 2">
            <a:extLst>
              <a:ext uri="{FF2B5EF4-FFF2-40B4-BE49-F238E27FC236}">
                <a16:creationId xmlns:a16="http://schemas.microsoft.com/office/drawing/2014/main" id="{800550AA-C856-AD65-2EDA-D2F5F93E23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4" name="Content Placeholder 3">
            <a:extLst>
              <a:ext uri="{FF2B5EF4-FFF2-40B4-BE49-F238E27FC236}">
                <a16:creationId xmlns:a16="http://schemas.microsoft.com/office/drawing/2014/main" id="{18927B01-B7E0-00E1-C9BD-FF17147954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Date Placeholder 4">
            <a:extLst>
              <a:ext uri="{FF2B5EF4-FFF2-40B4-BE49-F238E27FC236}">
                <a16:creationId xmlns:a16="http://schemas.microsoft.com/office/drawing/2014/main" id="{C55506C0-6BAC-89FF-B05B-F258244AD6E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6" name="Footer Placeholder 5">
            <a:extLst>
              <a:ext uri="{FF2B5EF4-FFF2-40B4-BE49-F238E27FC236}">
                <a16:creationId xmlns:a16="http://schemas.microsoft.com/office/drawing/2014/main" id="{6BC244BB-A768-DB47-1552-0760501554EA}"/>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7" name="Slide Number Placeholder 6">
            <a:extLst>
              <a:ext uri="{FF2B5EF4-FFF2-40B4-BE49-F238E27FC236}">
                <a16:creationId xmlns:a16="http://schemas.microsoft.com/office/drawing/2014/main" id="{B14E7AAF-B8EA-92DD-8CB9-54231C9A4DCD}"/>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78950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8348-D8F0-8777-F2B0-CF13344E925C}"/>
              </a:ext>
            </a:extLst>
          </p:cNvPr>
          <p:cNvSpPr>
            <a:spLocks noGrp="1"/>
          </p:cNvSpPr>
          <p:nvPr>
            <p:ph type="title"/>
          </p:nvPr>
        </p:nvSpPr>
        <p:spPr>
          <a:xfrm>
            <a:off x="839788" y="365125"/>
            <a:ext cx="10515600" cy="1325563"/>
          </a:xfrm>
        </p:spPr>
        <p:txBody>
          <a:bodyPr/>
          <a:lstStyle/>
          <a:p>
            <a:r>
              <a:rPr lang="en-GB"/>
              <a:t>Click to edit Master title style</a:t>
            </a:r>
            <a:endParaRPr lang="en-IS"/>
          </a:p>
        </p:txBody>
      </p:sp>
      <p:sp>
        <p:nvSpPr>
          <p:cNvPr id="3" name="Text Placeholder 2">
            <a:extLst>
              <a:ext uri="{FF2B5EF4-FFF2-40B4-BE49-F238E27FC236}">
                <a16:creationId xmlns:a16="http://schemas.microsoft.com/office/drawing/2014/main" id="{B24ACFF7-6A2B-4239-CFB4-CCD2AE2E1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A76C4-C3B6-F6AB-3DBD-7C169E21CB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5" name="Text Placeholder 4">
            <a:extLst>
              <a:ext uri="{FF2B5EF4-FFF2-40B4-BE49-F238E27FC236}">
                <a16:creationId xmlns:a16="http://schemas.microsoft.com/office/drawing/2014/main" id="{B18CA120-FA8D-37FD-87A2-48C109228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772668-631A-9F34-9F50-08190FE4A0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Date Placeholder 6">
            <a:extLst>
              <a:ext uri="{FF2B5EF4-FFF2-40B4-BE49-F238E27FC236}">
                <a16:creationId xmlns:a16="http://schemas.microsoft.com/office/drawing/2014/main" id="{5D6B44D4-140F-8EEB-9BBF-674BE62D5CB8}"/>
              </a:ext>
            </a:extLst>
          </p:cNvPr>
          <p:cNvSpPr>
            <a:spLocks noGrp="1"/>
          </p:cNvSpPr>
          <p:nvPr>
            <p:ph type="dt" sz="half" idx="10"/>
          </p:nvPr>
        </p:nvSpPr>
        <p:spPr>
          <a:xfrm>
            <a:off x="838200" y="6356350"/>
            <a:ext cx="2743200" cy="365125"/>
          </a:xfrm>
          <a:prstGeom prst="rect">
            <a:avLst/>
          </a:prstGeom>
        </p:spPr>
        <p:txBody>
          <a:bodyPr/>
          <a:lstStyle/>
          <a:p>
            <a:fld id="{66917248-5EC0-1942-AC62-CFA9D2A3BC2A}" type="datetimeFigureOut">
              <a:rPr lang="en-IS" smtClean="0"/>
              <a:t>01/24/2024</a:t>
            </a:fld>
            <a:endParaRPr lang="en-IS"/>
          </a:p>
        </p:txBody>
      </p:sp>
      <p:sp>
        <p:nvSpPr>
          <p:cNvPr id="8" name="Footer Placeholder 7">
            <a:extLst>
              <a:ext uri="{FF2B5EF4-FFF2-40B4-BE49-F238E27FC236}">
                <a16:creationId xmlns:a16="http://schemas.microsoft.com/office/drawing/2014/main" id="{0CCE7B49-3795-9BFC-C3AF-A8FCD2AF077B}"/>
              </a:ext>
            </a:extLst>
          </p:cNvPr>
          <p:cNvSpPr>
            <a:spLocks noGrp="1"/>
          </p:cNvSpPr>
          <p:nvPr>
            <p:ph type="ftr" sz="quarter" idx="11"/>
          </p:nvPr>
        </p:nvSpPr>
        <p:spPr>
          <a:xfrm>
            <a:off x="4038600" y="6356350"/>
            <a:ext cx="4114800" cy="365125"/>
          </a:xfrm>
          <a:prstGeom prst="rect">
            <a:avLst/>
          </a:prstGeom>
        </p:spPr>
        <p:txBody>
          <a:bodyPr/>
          <a:lstStyle/>
          <a:p>
            <a:endParaRPr lang="en-IS"/>
          </a:p>
        </p:txBody>
      </p:sp>
      <p:sp>
        <p:nvSpPr>
          <p:cNvPr id="9" name="Slide Number Placeholder 8">
            <a:extLst>
              <a:ext uri="{FF2B5EF4-FFF2-40B4-BE49-F238E27FC236}">
                <a16:creationId xmlns:a16="http://schemas.microsoft.com/office/drawing/2014/main" id="{E68156BB-1A37-A200-94B7-938A7DD9BF93}"/>
              </a:ext>
            </a:extLst>
          </p:cNvPr>
          <p:cNvSpPr>
            <a:spLocks noGrp="1"/>
          </p:cNvSpPr>
          <p:nvPr>
            <p:ph type="sldNum" sz="quarter" idx="12"/>
          </p:nvPr>
        </p:nvSpPr>
        <p:spPr>
          <a:xfrm>
            <a:off x="8610600" y="6356350"/>
            <a:ext cx="2743200" cy="365125"/>
          </a:xfrm>
          <a:prstGeom prst="rect">
            <a:avLst/>
          </a:prstGeom>
        </p:spPr>
        <p:txBody>
          <a:bodyPr/>
          <a:lstStyle/>
          <a:p>
            <a:fld id="{2DA860DA-A345-6246-BCC1-212090C83CE8}" type="slidenum">
              <a:rPr lang="en-IS" smtClean="0"/>
              <a:t>‹#›</a:t>
            </a:fld>
            <a:endParaRPr lang="en-IS"/>
          </a:p>
        </p:txBody>
      </p:sp>
    </p:spTree>
    <p:extLst>
      <p:ext uri="{BB962C8B-B14F-4D97-AF65-F5344CB8AC3E}">
        <p14:creationId xmlns:p14="http://schemas.microsoft.com/office/powerpoint/2010/main" val="287229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5C2A28-B7D0-E712-A48C-A8D0EF9A05CB}"/>
              </a:ext>
            </a:extLst>
          </p:cNvPr>
          <p:cNvSpPr>
            <a:spLocks noGrp="1"/>
          </p:cNvSpPr>
          <p:nvPr>
            <p:ph type="ctrTitle" hasCustomPrompt="1"/>
          </p:nvPr>
        </p:nvSpPr>
        <p:spPr>
          <a:xfrm>
            <a:off x="330439" y="1090359"/>
            <a:ext cx="4035045" cy="635891"/>
          </a:xfrm>
        </p:spPr>
        <p:txBody>
          <a:bodyPr anchor="b"/>
          <a:lstStyle>
            <a:lvl1pPr algn="l">
              <a:defRPr sz="2000">
                <a:solidFill>
                  <a:schemeClr val="tx1"/>
                </a:solidFill>
                <a:latin typeface="☞CERA MEDIUM" panose="020B0600000000000000" pitchFamily="34" charset="77"/>
              </a:defRPr>
            </a:lvl1pPr>
          </a:lstStyle>
          <a:p>
            <a:r>
              <a:rPr lang="en-IS" dirty="0"/>
              <a:t>Má nota alls staðar í kynningu með viðeigandi bakgrunni</a:t>
            </a:r>
          </a:p>
        </p:txBody>
      </p:sp>
      <p:sp>
        <p:nvSpPr>
          <p:cNvPr id="7" name="TextBox 6">
            <a:extLst>
              <a:ext uri="{FF2B5EF4-FFF2-40B4-BE49-F238E27FC236}">
                <a16:creationId xmlns:a16="http://schemas.microsoft.com/office/drawing/2014/main" id="{0C16358B-4AF6-D520-5A17-EC65D612E5E2}"/>
              </a:ext>
            </a:extLst>
          </p:cNvPr>
          <p:cNvSpPr txBox="1"/>
          <p:nvPr userDrawn="1"/>
        </p:nvSpPr>
        <p:spPr>
          <a:xfrm>
            <a:off x="330439" y="628694"/>
            <a:ext cx="3577845" cy="461665"/>
          </a:xfrm>
          <a:prstGeom prst="rect">
            <a:avLst/>
          </a:prstGeom>
          <a:noFill/>
        </p:spPr>
        <p:txBody>
          <a:bodyPr wrap="square">
            <a:spAutoFit/>
          </a:bodyPr>
          <a:lstStyle/>
          <a:p>
            <a:r>
              <a:rPr lang="en-IS" sz="2400" b="1" dirty="0">
                <a:solidFill>
                  <a:schemeClr val="accent1"/>
                </a:solidFill>
              </a:rPr>
              <a:t>Teikningar/íkonar</a:t>
            </a:r>
          </a:p>
        </p:txBody>
      </p:sp>
      <p:sp>
        <p:nvSpPr>
          <p:cNvPr id="2" name="Rectangle 1">
            <a:extLst>
              <a:ext uri="{FF2B5EF4-FFF2-40B4-BE49-F238E27FC236}">
                <a16:creationId xmlns:a16="http://schemas.microsoft.com/office/drawing/2014/main" id="{A0AD2260-ADC7-71DD-B9CE-C99B210A1FE2}"/>
              </a:ext>
            </a:extLst>
          </p:cNvPr>
          <p:cNvSpPr/>
          <p:nvPr userDrawn="1"/>
        </p:nvSpPr>
        <p:spPr>
          <a:xfrm>
            <a:off x="330439" y="2059535"/>
            <a:ext cx="2788775" cy="2221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F88AA9-D06D-853D-C502-925E80AF255D}"/>
              </a:ext>
            </a:extLst>
          </p:cNvPr>
          <p:cNvSpPr/>
          <p:nvPr userDrawn="1"/>
        </p:nvSpPr>
        <p:spPr>
          <a:xfrm>
            <a:off x="330439" y="4383991"/>
            <a:ext cx="5714286" cy="2221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Rectangle 3">
            <a:extLst>
              <a:ext uri="{FF2B5EF4-FFF2-40B4-BE49-F238E27FC236}">
                <a16:creationId xmlns:a16="http://schemas.microsoft.com/office/drawing/2014/main" id="{FE140DFC-8EE2-67FF-C5E9-04CEE49106B4}"/>
              </a:ext>
            </a:extLst>
          </p:cNvPr>
          <p:cNvSpPr/>
          <p:nvPr userDrawn="1"/>
        </p:nvSpPr>
        <p:spPr>
          <a:xfrm>
            <a:off x="3255950" y="2059535"/>
            <a:ext cx="2788775" cy="2221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BEE43D00-F505-B63A-9D71-2ACA60C4B456}"/>
              </a:ext>
            </a:extLst>
          </p:cNvPr>
          <p:cNvSpPr/>
          <p:nvPr userDrawn="1"/>
        </p:nvSpPr>
        <p:spPr>
          <a:xfrm>
            <a:off x="6181461" y="4398705"/>
            <a:ext cx="2788775" cy="22219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2" name="Rectangle 11">
            <a:extLst>
              <a:ext uri="{FF2B5EF4-FFF2-40B4-BE49-F238E27FC236}">
                <a16:creationId xmlns:a16="http://schemas.microsoft.com/office/drawing/2014/main" id="{A1C48FBD-D838-6B91-D6FD-22D2EBA82F50}"/>
              </a:ext>
            </a:extLst>
          </p:cNvPr>
          <p:cNvSpPr/>
          <p:nvPr userDrawn="1"/>
        </p:nvSpPr>
        <p:spPr>
          <a:xfrm>
            <a:off x="6181460" y="2059535"/>
            <a:ext cx="5714287" cy="2221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Rectangle 13">
            <a:extLst>
              <a:ext uri="{FF2B5EF4-FFF2-40B4-BE49-F238E27FC236}">
                <a16:creationId xmlns:a16="http://schemas.microsoft.com/office/drawing/2014/main" id="{0E11B15C-DD80-7A83-41A7-2948187BE183}"/>
              </a:ext>
            </a:extLst>
          </p:cNvPr>
          <p:cNvSpPr/>
          <p:nvPr userDrawn="1"/>
        </p:nvSpPr>
        <p:spPr>
          <a:xfrm>
            <a:off x="9106972" y="4383991"/>
            <a:ext cx="2788775" cy="2221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9" name="Picture 8" descr="Icon&#10;&#10;Description automatically generated with medium confidence">
            <a:extLst>
              <a:ext uri="{FF2B5EF4-FFF2-40B4-BE49-F238E27FC236}">
                <a16:creationId xmlns:a16="http://schemas.microsoft.com/office/drawing/2014/main" id="{D80FD34F-6323-A61B-10B7-8F1F23FF356A}"/>
              </a:ext>
            </a:extLst>
          </p:cNvPr>
          <p:cNvPicPr>
            <a:picLocks noChangeAspect="1"/>
          </p:cNvPicPr>
          <p:nvPr userDrawn="1"/>
        </p:nvPicPr>
        <p:blipFill>
          <a:blip r:embed="rId2"/>
          <a:stretch>
            <a:fillRect/>
          </a:stretch>
        </p:blipFill>
        <p:spPr>
          <a:xfrm>
            <a:off x="86409" y="1364539"/>
            <a:ext cx="3441700" cy="3441700"/>
          </a:xfrm>
          <a:prstGeom prst="rect">
            <a:avLst/>
          </a:prstGeom>
        </p:spPr>
      </p:pic>
      <p:pic>
        <p:nvPicPr>
          <p:cNvPr id="11" name="Picture 10" descr="Logo&#10;&#10;Description automatically generated">
            <a:extLst>
              <a:ext uri="{FF2B5EF4-FFF2-40B4-BE49-F238E27FC236}">
                <a16:creationId xmlns:a16="http://schemas.microsoft.com/office/drawing/2014/main" id="{675F5D8B-0A19-969D-2127-89C8ED2B6313}"/>
              </a:ext>
            </a:extLst>
          </p:cNvPr>
          <p:cNvPicPr>
            <a:picLocks noChangeAspect="1"/>
          </p:cNvPicPr>
          <p:nvPr userDrawn="1"/>
        </p:nvPicPr>
        <p:blipFill>
          <a:blip r:embed="rId3"/>
          <a:stretch>
            <a:fillRect/>
          </a:stretch>
        </p:blipFill>
        <p:spPr>
          <a:xfrm>
            <a:off x="3124919" y="1500205"/>
            <a:ext cx="3441700" cy="3441700"/>
          </a:xfrm>
          <a:prstGeom prst="rect">
            <a:avLst/>
          </a:prstGeom>
        </p:spPr>
      </p:pic>
      <p:pic>
        <p:nvPicPr>
          <p:cNvPr id="15" name="Picture 14" descr="Icon&#10;&#10;Description automatically generated">
            <a:extLst>
              <a:ext uri="{FF2B5EF4-FFF2-40B4-BE49-F238E27FC236}">
                <a16:creationId xmlns:a16="http://schemas.microsoft.com/office/drawing/2014/main" id="{ADEFB40D-9FAF-7D06-12B8-15951AC8C5DE}"/>
              </a:ext>
            </a:extLst>
          </p:cNvPr>
          <p:cNvPicPr>
            <a:picLocks noChangeAspect="1"/>
          </p:cNvPicPr>
          <p:nvPr userDrawn="1"/>
        </p:nvPicPr>
        <p:blipFill>
          <a:blip r:embed="rId4"/>
          <a:stretch>
            <a:fillRect/>
          </a:stretch>
        </p:blipFill>
        <p:spPr>
          <a:xfrm>
            <a:off x="6081759" y="1546966"/>
            <a:ext cx="3441700" cy="3441700"/>
          </a:xfrm>
          <a:prstGeom prst="rect">
            <a:avLst/>
          </a:prstGeom>
        </p:spPr>
      </p:pic>
      <p:pic>
        <p:nvPicPr>
          <p:cNvPr id="17" name="Picture 16" descr="Icon&#10;&#10;Description automatically generated">
            <a:extLst>
              <a:ext uri="{FF2B5EF4-FFF2-40B4-BE49-F238E27FC236}">
                <a16:creationId xmlns:a16="http://schemas.microsoft.com/office/drawing/2014/main" id="{D252176A-D5DC-CB69-4A13-1C9CB1C59E7E}"/>
              </a:ext>
            </a:extLst>
          </p:cNvPr>
          <p:cNvPicPr>
            <a:picLocks noChangeAspect="1"/>
          </p:cNvPicPr>
          <p:nvPr userDrawn="1"/>
        </p:nvPicPr>
        <p:blipFill>
          <a:blip r:embed="rId5"/>
          <a:stretch>
            <a:fillRect/>
          </a:stretch>
        </p:blipFill>
        <p:spPr>
          <a:xfrm>
            <a:off x="8725495" y="1449638"/>
            <a:ext cx="3441700" cy="3441700"/>
          </a:xfrm>
          <a:prstGeom prst="rect">
            <a:avLst/>
          </a:prstGeom>
        </p:spPr>
      </p:pic>
      <p:pic>
        <p:nvPicPr>
          <p:cNvPr id="20" name="Picture 19" descr="Icon&#10;&#10;Description automatically generated">
            <a:extLst>
              <a:ext uri="{FF2B5EF4-FFF2-40B4-BE49-F238E27FC236}">
                <a16:creationId xmlns:a16="http://schemas.microsoft.com/office/drawing/2014/main" id="{EA1935B1-56CF-71F6-65BE-C4D3B4DD2E3B}"/>
              </a:ext>
            </a:extLst>
          </p:cNvPr>
          <p:cNvPicPr>
            <a:picLocks noChangeAspect="1"/>
          </p:cNvPicPr>
          <p:nvPr userDrawn="1"/>
        </p:nvPicPr>
        <p:blipFill>
          <a:blip r:embed="rId6"/>
          <a:stretch>
            <a:fillRect/>
          </a:stretch>
        </p:blipFill>
        <p:spPr>
          <a:xfrm>
            <a:off x="235488" y="3835103"/>
            <a:ext cx="3441700" cy="344170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41CA9BA2-FA08-3A12-EE79-0D1E32F65F6D}"/>
              </a:ext>
            </a:extLst>
          </p:cNvPr>
          <p:cNvPicPr>
            <a:picLocks noChangeAspect="1"/>
          </p:cNvPicPr>
          <p:nvPr userDrawn="1"/>
        </p:nvPicPr>
        <p:blipFill>
          <a:blip r:embed="rId7"/>
          <a:stretch>
            <a:fillRect/>
          </a:stretch>
        </p:blipFill>
        <p:spPr>
          <a:xfrm>
            <a:off x="2785455" y="3733624"/>
            <a:ext cx="3441700" cy="3441700"/>
          </a:xfrm>
          <a:prstGeom prst="rect">
            <a:avLst/>
          </a:prstGeom>
        </p:spPr>
      </p:pic>
      <p:pic>
        <p:nvPicPr>
          <p:cNvPr id="26" name="Picture 25" descr="Logo&#10;&#10;Description automatically generated with medium confidence">
            <a:extLst>
              <a:ext uri="{FF2B5EF4-FFF2-40B4-BE49-F238E27FC236}">
                <a16:creationId xmlns:a16="http://schemas.microsoft.com/office/drawing/2014/main" id="{33E980C0-885E-8A11-D189-A9F8D6011263}"/>
              </a:ext>
            </a:extLst>
          </p:cNvPr>
          <p:cNvPicPr>
            <a:picLocks noChangeAspect="1"/>
          </p:cNvPicPr>
          <p:nvPr userDrawn="1"/>
        </p:nvPicPr>
        <p:blipFill>
          <a:blip r:embed="rId8"/>
          <a:stretch>
            <a:fillRect/>
          </a:stretch>
        </p:blipFill>
        <p:spPr>
          <a:xfrm>
            <a:off x="5762007" y="3796228"/>
            <a:ext cx="3441700" cy="3441700"/>
          </a:xfrm>
          <a:prstGeom prst="rect">
            <a:avLst/>
          </a:prstGeom>
        </p:spPr>
      </p:pic>
      <p:pic>
        <p:nvPicPr>
          <p:cNvPr id="30" name="Picture 29" descr="Icon&#10;&#10;Description automatically generated">
            <a:extLst>
              <a:ext uri="{FF2B5EF4-FFF2-40B4-BE49-F238E27FC236}">
                <a16:creationId xmlns:a16="http://schemas.microsoft.com/office/drawing/2014/main" id="{0E213250-484E-456C-4AE7-365245E71962}"/>
              </a:ext>
            </a:extLst>
          </p:cNvPr>
          <p:cNvPicPr>
            <a:picLocks noChangeAspect="1"/>
          </p:cNvPicPr>
          <p:nvPr userDrawn="1"/>
        </p:nvPicPr>
        <p:blipFill>
          <a:blip r:embed="rId9"/>
          <a:stretch>
            <a:fillRect/>
          </a:stretch>
        </p:blipFill>
        <p:spPr>
          <a:xfrm>
            <a:off x="9069938" y="4640810"/>
            <a:ext cx="1720850" cy="172085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553555A5-6E93-F762-BD34-FA7DA5DC0335}"/>
              </a:ext>
            </a:extLst>
          </p:cNvPr>
          <p:cNvPicPr>
            <a:picLocks noChangeAspect="1"/>
          </p:cNvPicPr>
          <p:nvPr userDrawn="1"/>
        </p:nvPicPr>
        <p:blipFill>
          <a:blip r:embed="rId10"/>
          <a:stretch>
            <a:fillRect/>
          </a:stretch>
        </p:blipFill>
        <p:spPr>
          <a:xfrm>
            <a:off x="10235662" y="4640810"/>
            <a:ext cx="1720850" cy="1720850"/>
          </a:xfrm>
          <a:prstGeom prst="rect">
            <a:avLst/>
          </a:prstGeom>
        </p:spPr>
      </p:pic>
    </p:spTree>
    <p:extLst>
      <p:ext uri="{BB962C8B-B14F-4D97-AF65-F5344CB8AC3E}">
        <p14:creationId xmlns:p14="http://schemas.microsoft.com/office/powerpoint/2010/main" val="196370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5.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4.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sv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518B3-E32E-40EE-BF5B-3F8E6B611867}"/>
              </a:ext>
            </a:extLst>
          </p:cNvPr>
          <p:cNvSpPr>
            <a:spLocks noGrp="1"/>
          </p:cNvSpPr>
          <p:nvPr>
            <p:ph type="title"/>
          </p:nvPr>
        </p:nvSpPr>
        <p:spPr>
          <a:xfrm>
            <a:off x="504202" y="365125"/>
            <a:ext cx="9219347" cy="1325563"/>
          </a:xfrm>
          <a:prstGeom prst="rect">
            <a:avLst/>
          </a:prstGeom>
        </p:spPr>
        <p:txBody>
          <a:bodyPr vert="horz" lIns="91440" tIns="45720" rIns="91440" bIns="45720" rtlCol="0" anchor="ctr">
            <a:normAutofit/>
          </a:bodyPr>
          <a:lstStyle/>
          <a:p>
            <a:r>
              <a:rPr lang="en-GB" dirty="0"/>
              <a:t>Click to edit Master title style</a:t>
            </a:r>
            <a:endParaRPr lang="en-IS" dirty="0"/>
          </a:p>
        </p:txBody>
      </p:sp>
      <p:sp>
        <p:nvSpPr>
          <p:cNvPr id="3" name="Text Placeholder 2">
            <a:extLst>
              <a:ext uri="{FF2B5EF4-FFF2-40B4-BE49-F238E27FC236}">
                <a16:creationId xmlns:a16="http://schemas.microsoft.com/office/drawing/2014/main" id="{95EEA63E-057C-C41B-4D87-4A7E46E20597}"/>
              </a:ext>
            </a:extLst>
          </p:cNvPr>
          <p:cNvSpPr>
            <a:spLocks noGrp="1"/>
          </p:cNvSpPr>
          <p:nvPr>
            <p:ph type="body" idx="1"/>
          </p:nvPr>
        </p:nvSpPr>
        <p:spPr>
          <a:xfrm>
            <a:off x="504202" y="1825625"/>
            <a:ext cx="1010669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73482F78-34D0-FFD1-EE43-5160E2B2E56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780889" y="387077"/>
            <a:ext cx="798198" cy="545826"/>
          </a:xfrm>
          <a:prstGeom prst="rect">
            <a:avLst/>
          </a:prstGeom>
        </p:spPr>
      </p:pic>
    </p:spTree>
    <p:extLst>
      <p:ext uri="{BB962C8B-B14F-4D97-AF65-F5344CB8AC3E}">
        <p14:creationId xmlns:p14="http://schemas.microsoft.com/office/powerpoint/2010/main" val="21321330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3" r:id="rId6"/>
    <p:sldLayoutId id="2147483652" r:id="rId7"/>
    <p:sldLayoutId id="2147483653" r:id="rId8"/>
    <p:sldLayoutId id="2147483664" r:id="rId9"/>
    <p:sldLayoutId id="2147483655" r:id="rId10"/>
    <p:sldLayoutId id="2147483656" r:id="rId11"/>
    <p:sldLayoutId id="2147483657" r:id="rId12"/>
    <p:sldLayoutId id="2147483650"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accent1"/>
          </a:solidFill>
          <a:latin typeface="☞CERA MEDIUM" panose="020B06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518B3-E32E-40EE-BF5B-3F8E6B611867}"/>
              </a:ext>
            </a:extLst>
          </p:cNvPr>
          <p:cNvSpPr>
            <a:spLocks noGrp="1"/>
          </p:cNvSpPr>
          <p:nvPr>
            <p:ph type="title"/>
          </p:nvPr>
        </p:nvSpPr>
        <p:spPr>
          <a:xfrm>
            <a:off x="504202" y="365125"/>
            <a:ext cx="9219347" cy="1325563"/>
          </a:xfrm>
          <a:prstGeom prst="rect">
            <a:avLst/>
          </a:prstGeom>
        </p:spPr>
        <p:txBody>
          <a:bodyPr vert="horz" lIns="91440" tIns="45720" rIns="91440" bIns="45720" rtlCol="0" anchor="ctr">
            <a:normAutofit/>
          </a:bodyPr>
          <a:lstStyle/>
          <a:p>
            <a:r>
              <a:rPr lang="en-GB" dirty="0"/>
              <a:t>Click to edit Master title style</a:t>
            </a:r>
            <a:endParaRPr lang="en-IS" dirty="0"/>
          </a:p>
        </p:txBody>
      </p:sp>
      <p:sp>
        <p:nvSpPr>
          <p:cNvPr id="3" name="Text Placeholder 2">
            <a:extLst>
              <a:ext uri="{FF2B5EF4-FFF2-40B4-BE49-F238E27FC236}">
                <a16:creationId xmlns:a16="http://schemas.microsoft.com/office/drawing/2014/main" id="{95EEA63E-057C-C41B-4D87-4A7E46E20597}"/>
              </a:ext>
            </a:extLst>
          </p:cNvPr>
          <p:cNvSpPr>
            <a:spLocks noGrp="1"/>
          </p:cNvSpPr>
          <p:nvPr>
            <p:ph type="body" idx="1"/>
          </p:nvPr>
        </p:nvSpPr>
        <p:spPr>
          <a:xfrm>
            <a:off x="504202" y="1825625"/>
            <a:ext cx="1010669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5" name="Graphic 4">
            <a:extLst>
              <a:ext uri="{FF2B5EF4-FFF2-40B4-BE49-F238E27FC236}">
                <a16:creationId xmlns:a16="http://schemas.microsoft.com/office/drawing/2014/main" id="{94C04225-ED4F-4F46-53DC-A50FBA8FD12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505971" y="387077"/>
            <a:ext cx="2209859" cy="617200"/>
          </a:xfrm>
          <a:prstGeom prst="rect">
            <a:avLst/>
          </a:prstGeom>
        </p:spPr>
      </p:pic>
    </p:spTree>
    <p:extLst>
      <p:ext uri="{BB962C8B-B14F-4D97-AF65-F5344CB8AC3E}">
        <p14:creationId xmlns:p14="http://schemas.microsoft.com/office/powerpoint/2010/main" val="25346408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l" defTabSz="914400" rtl="0" eaLnBrk="1" latinLnBrk="0" hangingPunct="1">
        <a:lnSpc>
          <a:spcPct val="90000"/>
        </a:lnSpc>
        <a:spcBef>
          <a:spcPct val="0"/>
        </a:spcBef>
        <a:buNone/>
        <a:defRPr sz="4400" kern="1200">
          <a:solidFill>
            <a:schemeClr val="accent1"/>
          </a:solidFill>
          <a:latin typeface="☞CERA MEDIUM" panose="020B06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518B3-E32E-40EE-BF5B-3F8E6B611867}"/>
              </a:ext>
            </a:extLst>
          </p:cNvPr>
          <p:cNvSpPr>
            <a:spLocks noGrp="1"/>
          </p:cNvSpPr>
          <p:nvPr>
            <p:ph type="title"/>
          </p:nvPr>
        </p:nvSpPr>
        <p:spPr>
          <a:xfrm>
            <a:off x="504202" y="365125"/>
            <a:ext cx="9219347" cy="1325563"/>
          </a:xfrm>
          <a:prstGeom prst="rect">
            <a:avLst/>
          </a:prstGeom>
        </p:spPr>
        <p:txBody>
          <a:bodyPr vert="horz" lIns="91440" tIns="45720" rIns="91440" bIns="45720" rtlCol="0" anchor="ctr">
            <a:normAutofit/>
          </a:bodyPr>
          <a:lstStyle/>
          <a:p>
            <a:r>
              <a:rPr lang="en-GB" dirty="0"/>
              <a:t>Click to edit Master title style</a:t>
            </a:r>
            <a:endParaRPr lang="en-IS" dirty="0"/>
          </a:p>
        </p:txBody>
      </p:sp>
      <p:sp>
        <p:nvSpPr>
          <p:cNvPr id="3" name="Text Placeholder 2">
            <a:extLst>
              <a:ext uri="{FF2B5EF4-FFF2-40B4-BE49-F238E27FC236}">
                <a16:creationId xmlns:a16="http://schemas.microsoft.com/office/drawing/2014/main" id="{95EEA63E-057C-C41B-4D87-4A7E46E20597}"/>
              </a:ext>
            </a:extLst>
          </p:cNvPr>
          <p:cNvSpPr>
            <a:spLocks noGrp="1"/>
          </p:cNvSpPr>
          <p:nvPr>
            <p:ph type="body" idx="1"/>
          </p:nvPr>
        </p:nvSpPr>
        <p:spPr>
          <a:xfrm>
            <a:off x="504202" y="1825625"/>
            <a:ext cx="1010669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73482F78-34D0-FFD1-EE43-5160E2B2E56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780889" y="387077"/>
            <a:ext cx="798198" cy="545826"/>
          </a:xfrm>
          <a:prstGeom prst="rect">
            <a:avLst/>
          </a:prstGeom>
        </p:spPr>
      </p:pic>
    </p:spTree>
    <p:extLst>
      <p:ext uri="{BB962C8B-B14F-4D97-AF65-F5344CB8AC3E}">
        <p14:creationId xmlns:p14="http://schemas.microsoft.com/office/powerpoint/2010/main" val="37610826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914400" rtl="0" eaLnBrk="1" latinLnBrk="0" hangingPunct="1">
        <a:lnSpc>
          <a:spcPct val="90000"/>
        </a:lnSpc>
        <a:spcBef>
          <a:spcPct val="0"/>
        </a:spcBef>
        <a:buNone/>
        <a:defRPr sz="4400" kern="1200">
          <a:solidFill>
            <a:schemeClr val="accent1"/>
          </a:solidFill>
          <a:latin typeface="☞CERA MEDIUM" panose="020B0600000000000000"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BD_F95939BF.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85E6-3652-6699-C918-E607092E1B04}"/>
              </a:ext>
            </a:extLst>
          </p:cNvPr>
          <p:cNvSpPr>
            <a:spLocks noGrp="1"/>
          </p:cNvSpPr>
          <p:nvPr>
            <p:ph type="ctrTitle"/>
          </p:nvPr>
        </p:nvSpPr>
        <p:spPr>
          <a:xfrm>
            <a:off x="1166070" y="3429000"/>
            <a:ext cx="9896212" cy="2387600"/>
          </a:xfrm>
        </p:spPr>
        <p:txBody>
          <a:bodyPr>
            <a:normAutofit fontScale="90000"/>
          </a:bodyPr>
          <a:lstStyle/>
          <a:p>
            <a:pPr algn="ctr"/>
            <a:r>
              <a:rPr lang="is-IS" sz="4900" dirty="0"/>
              <a:t>Örorkumat Tryggingastofnunar</a:t>
            </a:r>
            <a:br>
              <a:rPr lang="is-IS" sz="4900" dirty="0"/>
            </a:br>
            <a:br>
              <a:rPr lang="is-IS" sz="4900" dirty="0"/>
            </a:br>
            <a:r>
              <a:rPr lang="is-IS" sz="2200" dirty="0"/>
              <a:t>Ólafur Ó Guðmundsson tryggingayfirlæknir, Tryggingastofnun </a:t>
            </a:r>
            <a:br>
              <a:rPr lang="is-IS" dirty="0"/>
            </a:br>
            <a:endParaRPr lang="en-IS" dirty="0"/>
          </a:p>
        </p:txBody>
      </p:sp>
    </p:spTree>
    <p:extLst>
      <p:ext uri="{BB962C8B-B14F-4D97-AF65-F5344CB8AC3E}">
        <p14:creationId xmlns:p14="http://schemas.microsoft.com/office/powerpoint/2010/main" val="53033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A42C-67E8-367D-8BE6-E5C92E0F8DC0}"/>
              </a:ext>
            </a:extLst>
          </p:cNvPr>
          <p:cNvSpPr>
            <a:spLocks noGrp="1"/>
          </p:cNvSpPr>
          <p:nvPr>
            <p:ph type="ctrTitle"/>
          </p:nvPr>
        </p:nvSpPr>
        <p:spPr/>
        <p:txBody>
          <a:bodyPr/>
          <a:lstStyle/>
          <a:p>
            <a:endParaRPr lang="is-IS" dirty="0"/>
          </a:p>
        </p:txBody>
      </p:sp>
      <p:pic>
        <p:nvPicPr>
          <p:cNvPr id="4" name="Picture 3">
            <a:extLst>
              <a:ext uri="{FF2B5EF4-FFF2-40B4-BE49-F238E27FC236}">
                <a16:creationId xmlns:a16="http://schemas.microsoft.com/office/drawing/2014/main" id="{8556429A-59A1-1983-CFCA-58F89F246007}"/>
              </a:ext>
            </a:extLst>
          </p:cNvPr>
          <p:cNvPicPr>
            <a:picLocks noChangeAspect="1"/>
          </p:cNvPicPr>
          <p:nvPr/>
        </p:nvPicPr>
        <p:blipFill>
          <a:blip r:embed="rId2"/>
          <a:stretch>
            <a:fillRect/>
          </a:stretch>
        </p:blipFill>
        <p:spPr>
          <a:xfrm>
            <a:off x="2860587" y="782425"/>
            <a:ext cx="8187627" cy="5208361"/>
          </a:xfrm>
          <a:prstGeom prst="rect">
            <a:avLst/>
          </a:prstGeom>
        </p:spPr>
      </p:pic>
    </p:spTree>
    <p:extLst>
      <p:ext uri="{BB962C8B-B14F-4D97-AF65-F5344CB8AC3E}">
        <p14:creationId xmlns:p14="http://schemas.microsoft.com/office/powerpoint/2010/main" val="396630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101E-2E02-7B2A-455F-571A679DB828}"/>
              </a:ext>
            </a:extLst>
          </p:cNvPr>
          <p:cNvSpPr>
            <a:spLocks noGrp="1"/>
          </p:cNvSpPr>
          <p:nvPr>
            <p:ph type="title"/>
          </p:nvPr>
        </p:nvSpPr>
        <p:spPr>
          <a:xfrm>
            <a:off x="4927891" y="274046"/>
            <a:ext cx="5429612" cy="2629410"/>
          </a:xfrm>
        </p:spPr>
        <p:txBody>
          <a:bodyPr>
            <a:normAutofit/>
          </a:bodyPr>
          <a:lstStyle/>
          <a:p>
            <a:pPr algn="ctr"/>
            <a:r>
              <a:rPr lang="is-IS" sz="4000" dirty="0"/>
              <a:t>Fjöldi greiðsluþega á mánuði 2021</a:t>
            </a:r>
          </a:p>
        </p:txBody>
      </p:sp>
      <p:sp>
        <p:nvSpPr>
          <p:cNvPr id="3" name="Text Placeholder 2">
            <a:extLst>
              <a:ext uri="{FF2B5EF4-FFF2-40B4-BE49-F238E27FC236}">
                <a16:creationId xmlns:a16="http://schemas.microsoft.com/office/drawing/2014/main" id="{CEE3C419-78E9-955B-E0F9-7249C6EAB753}"/>
              </a:ext>
            </a:extLst>
          </p:cNvPr>
          <p:cNvSpPr>
            <a:spLocks noGrp="1"/>
          </p:cNvSpPr>
          <p:nvPr>
            <p:ph type="body" idx="1"/>
          </p:nvPr>
        </p:nvSpPr>
        <p:spPr/>
        <p:txBody>
          <a:bodyPr/>
          <a:lstStyle/>
          <a:p>
            <a:endParaRPr lang="is-IS" dirty="0"/>
          </a:p>
        </p:txBody>
      </p:sp>
      <p:pic>
        <p:nvPicPr>
          <p:cNvPr id="5" name="Picture 4">
            <a:extLst>
              <a:ext uri="{FF2B5EF4-FFF2-40B4-BE49-F238E27FC236}">
                <a16:creationId xmlns:a16="http://schemas.microsoft.com/office/drawing/2014/main" id="{C3C738CF-EB9C-67C2-5643-EE5225D58B69}"/>
              </a:ext>
            </a:extLst>
          </p:cNvPr>
          <p:cNvPicPr>
            <a:picLocks noChangeAspect="1"/>
          </p:cNvPicPr>
          <p:nvPr/>
        </p:nvPicPr>
        <p:blipFill>
          <a:blip r:embed="rId2"/>
          <a:stretch>
            <a:fillRect/>
          </a:stretch>
        </p:blipFill>
        <p:spPr>
          <a:xfrm>
            <a:off x="4927891" y="3144575"/>
            <a:ext cx="5563376" cy="2114845"/>
          </a:xfrm>
          <a:prstGeom prst="rect">
            <a:avLst/>
          </a:prstGeom>
        </p:spPr>
      </p:pic>
    </p:spTree>
    <p:extLst>
      <p:ext uri="{BB962C8B-B14F-4D97-AF65-F5344CB8AC3E}">
        <p14:creationId xmlns:p14="http://schemas.microsoft.com/office/powerpoint/2010/main" val="37006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8EB30E-E062-1364-F0BB-0CB29030B0F2}"/>
              </a:ext>
            </a:extLst>
          </p:cNvPr>
          <p:cNvPicPr>
            <a:picLocks noChangeAspect="1"/>
          </p:cNvPicPr>
          <p:nvPr/>
        </p:nvPicPr>
        <p:blipFill>
          <a:blip r:embed="rId3"/>
          <a:stretch>
            <a:fillRect/>
          </a:stretch>
        </p:blipFill>
        <p:spPr>
          <a:xfrm>
            <a:off x="896685" y="677492"/>
            <a:ext cx="10398629" cy="5849229"/>
          </a:xfrm>
          <a:prstGeom prst="rect">
            <a:avLst/>
          </a:prstGeom>
        </p:spPr>
      </p:pic>
      <p:sp>
        <p:nvSpPr>
          <p:cNvPr id="2" name="Title 1">
            <a:extLst>
              <a:ext uri="{FF2B5EF4-FFF2-40B4-BE49-F238E27FC236}">
                <a16:creationId xmlns:a16="http://schemas.microsoft.com/office/drawing/2014/main" id="{7146E5AE-405C-6684-E88A-5BDA53166D09}"/>
              </a:ext>
            </a:extLst>
          </p:cNvPr>
          <p:cNvSpPr>
            <a:spLocks noGrp="1"/>
          </p:cNvSpPr>
          <p:nvPr>
            <p:ph type="ctrTitle"/>
          </p:nvPr>
        </p:nvSpPr>
        <p:spPr/>
        <p:txBody>
          <a:bodyPr/>
          <a:lstStyle/>
          <a:p>
            <a:endParaRPr lang="sv-SE" dirty="0"/>
          </a:p>
        </p:txBody>
      </p:sp>
      <p:sp>
        <p:nvSpPr>
          <p:cNvPr id="4" name="TextBox 3">
            <a:extLst>
              <a:ext uri="{FF2B5EF4-FFF2-40B4-BE49-F238E27FC236}">
                <a16:creationId xmlns:a16="http://schemas.microsoft.com/office/drawing/2014/main" id="{A0035CD8-E725-5A80-6A2B-2550AD3808EA}"/>
              </a:ext>
            </a:extLst>
          </p:cNvPr>
          <p:cNvSpPr txBox="1"/>
          <p:nvPr/>
        </p:nvSpPr>
        <p:spPr>
          <a:xfrm>
            <a:off x="9682180" y="1345722"/>
            <a:ext cx="1544128" cy="369332"/>
          </a:xfrm>
          <a:prstGeom prst="rect">
            <a:avLst/>
          </a:prstGeom>
          <a:noFill/>
        </p:spPr>
        <p:txBody>
          <a:bodyPr wrap="square" rtlCol="0">
            <a:spAutoFit/>
          </a:bodyPr>
          <a:lstStyle/>
          <a:p>
            <a:r>
              <a:rPr lang="is-IS" dirty="0">
                <a:solidFill>
                  <a:srgbClr val="C00000"/>
                </a:solidFill>
              </a:rPr>
              <a:t>Geðhjálp 2004</a:t>
            </a:r>
          </a:p>
        </p:txBody>
      </p:sp>
    </p:spTree>
    <p:extLst>
      <p:ext uri="{BB962C8B-B14F-4D97-AF65-F5344CB8AC3E}">
        <p14:creationId xmlns:p14="http://schemas.microsoft.com/office/powerpoint/2010/main" val="418337427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4952-3EE6-71AB-F12F-8A383792105B}"/>
              </a:ext>
            </a:extLst>
          </p:cNvPr>
          <p:cNvSpPr>
            <a:spLocks noGrp="1"/>
          </p:cNvSpPr>
          <p:nvPr>
            <p:ph type="title"/>
          </p:nvPr>
        </p:nvSpPr>
        <p:spPr>
          <a:xfrm>
            <a:off x="1051558" y="742126"/>
            <a:ext cx="5044442" cy="1325563"/>
          </a:xfrm>
        </p:spPr>
        <p:txBody>
          <a:bodyPr>
            <a:normAutofit fontScale="90000"/>
          </a:bodyPr>
          <a:lstStyle/>
          <a:p>
            <a:r>
              <a:rPr lang="is-IS" dirty="0"/>
              <a:t>Þróun endurhæfingar og örorku hjá TR</a:t>
            </a:r>
          </a:p>
        </p:txBody>
      </p:sp>
      <p:sp>
        <p:nvSpPr>
          <p:cNvPr id="3" name="Content Placeholder 2">
            <a:extLst>
              <a:ext uri="{FF2B5EF4-FFF2-40B4-BE49-F238E27FC236}">
                <a16:creationId xmlns:a16="http://schemas.microsoft.com/office/drawing/2014/main" id="{B8D49452-43A6-C60F-DDE9-BCCFA9664185}"/>
              </a:ext>
            </a:extLst>
          </p:cNvPr>
          <p:cNvSpPr>
            <a:spLocks noGrp="1"/>
          </p:cNvSpPr>
          <p:nvPr>
            <p:ph idx="1"/>
          </p:nvPr>
        </p:nvSpPr>
        <p:spPr>
          <a:xfrm>
            <a:off x="4295164" y="1934477"/>
            <a:ext cx="7208494" cy="4608935"/>
          </a:xfrm>
        </p:spPr>
        <p:txBody>
          <a:bodyPr>
            <a:noAutofit/>
          </a:bodyPr>
          <a:lstStyle/>
          <a:p>
            <a:pPr algn="l"/>
            <a:r>
              <a:rPr lang="is-IS" sz="3200" b="0" i="0" u="none" strike="noStrike" baseline="0" dirty="0">
                <a:latin typeface="DINNextLTPro-Regular"/>
              </a:rPr>
              <a:t>Endurhæfingarlífeyrisþegum hefur fjölgað verulega frá árinu 2018, á sama tíma og dregið hefur úr nýliðun öryrkja.</a:t>
            </a:r>
          </a:p>
          <a:p>
            <a:pPr algn="l"/>
            <a:r>
              <a:rPr lang="is-IS" sz="3200" b="0" i="0" u="none" strike="noStrike" baseline="0" dirty="0">
                <a:latin typeface="DINNextLTPro-Regular"/>
              </a:rPr>
              <a:t>Vísbendingar eru um að endurhæfing hafi skilað sér í fækkun nýrra öryrkja. </a:t>
            </a:r>
          </a:p>
          <a:p>
            <a:pPr algn="l"/>
            <a:r>
              <a:rPr lang="is-IS" sz="3200" b="0" i="0" u="none" strike="noStrike" baseline="0" dirty="0">
                <a:latin typeface="DINNextLTPro-Regular"/>
              </a:rPr>
              <a:t>Geð- og stoðkerfissjúkdómar eru langalgengustu sjúkdómsflokkarnir sem leiða til skertrar starfsgetu.</a:t>
            </a:r>
          </a:p>
          <a:p>
            <a:pPr marL="3657600" lvl="8" indent="0">
              <a:buNone/>
            </a:pPr>
            <a:r>
              <a:rPr lang="is-IS" sz="1600" dirty="0"/>
              <a:t>	- LÆKNABLAÐIÐ 2021/107</a:t>
            </a:r>
          </a:p>
        </p:txBody>
      </p:sp>
    </p:spTree>
    <p:extLst>
      <p:ext uri="{BB962C8B-B14F-4D97-AF65-F5344CB8AC3E}">
        <p14:creationId xmlns:p14="http://schemas.microsoft.com/office/powerpoint/2010/main" val="37967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1FF8-200F-1E1D-0295-D8847882E424}"/>
              </a:ext>
            </a:extLst>
          </p:cNvPr>
          <p:cNvSpPr>
            <a:spLocks noGrp="1"/>
          </p:cNvSpPr>
          <p:nvPr>
            <p:ph type="title"/>
          </p:nvPr>
        </p:nvSpPr>
        <p:spPr/>
        <p:txBody>
          <a:bodyPr/>
          <a:lstStyle/>
          <a:p>
            <a:r>
              <a:rPr lang="nb-NO" dirty="0"/>
              <a:t>Á hverju byggir TR mat sitt?</a:t>
            </a:r>
            <a:endParaRPr lang="is-IS" dirty="0"/>
          </a:p>
        </p:txBody>
      </p:sp>
      <p:sp>
        <p:nvSpPr>
          <p:cNvPr id="3" name="Content Placeholder 2">
            <a:extLst>
              <a:ext uri="{FF2B5EF4-FFF2-40B4-BE49-F238E27FC236}">
                <a16:creationId xmlns:a16="http://schemas.microsoft.com/office/drawing/2014/main" id="{37241905-B21C-BFDE-83D1-B1A84DB6EC83}"/>
              </a:ext>
            </a:extLst>
          </p:cNvPr>
          <p:cNvSpPr>
            <a:spLocks noGrp="1"/>
          </p:cNvSpPr>
          <p:nvPr>
            <p:ph idx="1"/>
          </p:nvPr>
        </p:nvSpPr>
        <p:spPr>
          <a:xfrm>
            <a:off x="631558" y="2104665"/>
            <a:ext cx="10369521" cy="4109170"/>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r>
              <a:rPr kumimoji="0" lang="is-IS" sz="3000" b="0" i="0" u="none" strike="noStrike" kern="0" cap="none" spc="0" normalizeH="0" baseline="0" noProof="0" dirty="0">
                <a:ln>
                  <a:noFill/>
                </a:ln>
                <a:solidFill>
                  <a:schemeClr val="accent1">
                    <a:lumMod val="75000"/>
                  </a:schemeClr>
                </a:solidFill>
                <a:effectLst/>
                <a:uLnTx/>
                <a:uFillTx/>
                <a:latin typeface="+mn-lt"/>
                <a:ea typeface="+mn-ea"/>
                <a:cs typeface="Arial"/>
              </a:rPr>
              <a:t>Lög um almannatryggingar (2007)</a:t>
            </a:r>
          </a:p>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r>
              <a:rPr kumimoji="0" lang="is-IS" sz="2600" b="0" i="0" u="none" strike="noStrike" kern="0" cap="none" spc="0" normalizeH="0" baseline="0" noProof="0" dirty="0">
                <a:ln>
                  <a:noFill/>
                </a:ln>
                <a:solidFill>
                  <a:srgbClr val="394140"/>
                </a:solidFill>
                <a:effectLst/>
                <a:uLnTx/>
                <a:uFillTx/>
                <a:latin typeface="+mn-lt"/>
                <a:ea typeface="+mn-ea"/>
                <a:cs typeface="Arial"/>
              </a:rPr>
              <a:t>18.gr. </a:t>
            </a:r>
            <a:r>
              <a:rPr kumimoji="0" lang="is-IS" sz="2600" b="0" i="0" u="none" strike="noStrike" kern="0" cap="none" spc="0" normalizeH="0" baseline="0" noProof="0" dirty="0">
                <a:ln>
                  <a:noFill/>
                </a:ln>
                <a:solidFill>
                  <a:srgbClr val="242424"/>
                </a:solidFill>
                <a:effectLst/>
                <a:uLnTx/>
                <a:uFillTx/>
                <a:latin typeface="+mn-lt"/>
                <a:ea typeface="+mn-ea"/>
                <a:cs typeface="Arial"/>
              </a:rPr>
              <a:t>Rétt til </a:t>
            </a:r>
            <a:r>
              <a:rPr kumimoji="0" lang="is-IS" sz="2600" b="1" i="0" u="none" strike="noStrike" kern="0" cap="none" spc="0" normalizeH="0" baseline="0" noProof="0" dirty="0">
                <a:ln>
                  <a:noFill/>
                </a:ln>
                <a:solidFill>
                  <a:schemeClr val="accent2">
                    <a:lumMod val="50000"/>
                  </a:schemeClr>
                </a:solidFill>
                <a:effectLst/>
                <a:uLnTx/>
                <a:uFillTx/>
                <a:latin typeface="+mn-lt"/>
                <a:ea typeface="+mn-ea"/>
                <a:cs typeface="Arial"/>
              </a:rPr>
              <a:t>örorkulífeyris</a:t>
            </a:r>
            <a:r>
              <a:rPr kumimoji="0" lang="is-IS" sz="2600" b="1" i="0" u="none" strike="noStrike" kern="0" cap="none" spc="0" normalizeH="0" baseline="0" noProof="0" dirty="0">
                <a:ln>
                  <a:noFill/>
                </a:ln>
                <a:solidFill>
                  <a:srgbClr val="242424"/>
                </a:solidFill>
                <a:effectLst/>
                <a:uLnTx/>
                <a:uFillTx/>
                <a:latin typeface="+mn-lt"/>
                <a:ea typeface="+mn-ea"/>
                <a:cs typeface="Arial"/>
              </a:rPr>
              <a:t> </a:t>
            </a:r>
            <a:r>
              <a:rPr kumimoji="0" lang="is-IS" sz="2600" b="0" i="0" u="none" strike="noStrike" kern="0" cap="none" spc="0" normalizeH="0" baseline="0" noProof="0" dirty="0">
                <a:ln>
                  <a:noFill/>
                </a:ln>
                <a:solidFill>
                  <a:srgbClr val="242424"/>
                </a:solidFill>
                <a:effectLst/>
                <a:uLnTx/>
                <a:uFillTx/>
                <a:latin typeface="+mn-lt"/>
                <a:ea typeface="+mn-ea"/>
                <a:cs typeface="Arial"/>
              </a:rPr>
              <a:t>eiga þeir sem eru metnir til a.m.k. 75% örorku til langframa vegna afleiðinga </a:t>
            </a:r>
            <a:r>
              <a:rPr kumimoji="0" lang="is-IS" sz="2600" b="0" i="1" u="none" strike="noStrike" kern="0" cap="none" spc="0" normalizeH="0" baseline="0" noProof="0" dirty="0">
                <a:ln>
                  <a:noFill/>
                </a:ln>
                <a:solidFill>
                  <a:srgbClr val="242424"/>
                </a:solidFill>
                <a:effectLst/>
                <a:uLnTx/>
                <a:uFillTx/>
                <a:latin typeface="+mn-lt"/>
                <a:ea typeface="+mn-ea"/>
                <a:cs typeface="Arial"/>
              </a:rPr>
              <a:t>læknisfræðilega</a:t>
            </a:r>
            <a:r>
              <a:rPr kumimoji="0" lang="is-IS" sz="2600" b="0" i="0" u="none" strike="noStrike" kern="0" cap="none" spc="0" normalizeH="0" baseline="0" noProof="0" dirty="0">
                <a:ln>
                  <a:noFill/>
                </a:ln>
                <a:solidFill>
                  <a:srgbClr val="242424"/>
                </a:solidFill>
                <a:effectLst/>
                <a:uLnTx/>
                <a:uFillTx/>
                <a:latin typeface="+mn-lt"/>
                <a:ea typeface="+mn-ea"/>
                <a:cs typeface="Arial"/>
              </a:rPr>
              <a:t> viðurkenndra sjúkdóma eða fötlunar.</a:t>
            </a:r>
          </a:p>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endParaRPr kumimoji="0" lang="is-IS" sz="2600" b="0" i="0" u="none" strike="noStrike" kern="0" cap="none" spc="0" normalizeH="0" baseline="0" noProof="0" dirty="0">
              <a:ln>
                <a:noFill/>
              </a:ln>
              <a:solidFill>
                <a:srgbClr val="242424"/>
              </a:solidFill>
              <a:effectLst/>
              <a:uLnTx/>
              <a:uFillTx/>
              <a:latin typeface="+mn-lt"/>
              <a:ea typeface="+mn-ea"/>
              <a:cs typeface="Arial"/>
            </a:endParaRPr>
          </a:p>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r>
              <a:rPr kumimoji="0" lang="is-IS" sz="3000" b="0" i="0" u="none" strike="noStrike" kern="0" cap="none" spc="0" normalizeH="0" baseline="0" noProof="0" dirty="0">
                <a:ln>
                  <a:noFill/>
                </a:ln>
                <a:solidFill>
                  <a:schemeClr val="accent1">
                    <a:lumMod val="75000"/>
                  </a:schemeClr>
                </a:solidFill>
                <a:effectLst/>
                <a:uLnTx/>
                <a:uFillTx/>
                <a:latin typeface="+mn-lt"/>
                <a:ea typeface="+mn-ea"/>
                <a:cs typeface="Arial"/>
              </a:rPr>
              <a:t>Lög um félagslega aðstoð (2007)</a:t>
            </a:r>
          </a:p>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r>
              <a:rPr kumimoji="0" lang="is-IS" sz="2600" b="0" i="0" u="none" strike="noStrike" kern="0" cap="none" spc="0" normalizeH="0" baseline="0" noProof="0" dirty="0">
                <a:ln>
                  <a:noFill/>
                </a:ln>
                <a:solidFill>
                  <a:srgbClr val="394140"/>
                </a:solidFill>
                <a:effectLst/>
                <a:uLnTx/>
                <a:uFillTx/>
                <a:latin typeface="+mn-lt"/>
                <a:ea typeface="+mn-ea"/>
                <a:cs typeface="Arial"/>
              </a:rPr>
              <a:t>7.gr. Heimilt er að greiða </a:t>
            </a:r>
            <a:r>
              <a:rPr kumimoji="0" lang="is-IS" sz="2600" b="1" i="0" u="none" strike="noStrike" kern="0" cap="none" spc="0" normalizeH="0" baseline="0" noProof="0" dirty="0">
                <a:ln>
                  <a:noFill/>
                </a:ln>
                <a:solidFill>
                  <a:schemeClr val="accent2">
                    <a:lumMod val="50000"/>
                  </a:schemeClr>
                </a:solidFill>
                <a:effectLst/>
                <a:uLnTx/>
                <a:uFillTx/>
                <a:latin typeface="+mn-lt"/>
                <a:ea typeface="+mn-ea"/>
                <a:cs typeface="Arial"/>
              </a:rPr>
              <a:t>endurhæfingarlífeyri</a:t>
            </a:r>
            <a:r>
              <a:rPr kumimoji="0" lang="is-IS" sz="2600" b="0" i="0" u="none" strike="noStrike" kern="0" cap="none" spc="0" normalizeH="0" baseline="0" noProof="0" dirty="0">
                <a:ln>
                  <a:noFill/>
                </a:ln>
                <a:solidFill>
                  <a:srgbClr val="394140"/>
                </a:solidFill>
                <a:effectLst/>
                <a:uLnTx/>
                <a:uFillTx/>
                <a:latin typeface="+mn-lt"/>
                <a:ea typeface="+mn-ea"/>
                <a:cs typeface="Arial"/>
              </a:rPr>
              <a:t> í allt að 36 mánuði þegar ekki verður séð hver starfshæfni einstaklings sem er á aldrinum 18 til 67 ára verður til frambúðar eftir sjúkdóma eða slys. Greiðslur skulu inntar af hendi á grundvelli endurhæfingaráætlunar.</a:t>
            </a:r>
          </a:p>
          <a:p>
            <a:pPr marL="0" marR="0" lvl="0" indent="0" algn="l" defTabSz="914400" rtl="0" eaLnBrk="1" fontAlgn="base" latinLnBrk="0" hangingPunct="1">
              <a:lnSpc>
                <a:spcPct val="100000"/>
              </a:lnSpc>
              <a:spcBef>
                <a:spcPct val="20000"/>
              </a:spcBef>
              <a:spcAft>
                <a:spcPct val="0"/>
              </a:spcAft>
              <a:buClr>
                <a:srgbClr val="FFFFFF">
                  <a:lumMod val="50000"/>
                </a:srgbClr>
              </a:buClr>
              <a:buSzTx/>
              <a:buFont typeface="Arial"/>
              <a:buNone/>
              <a:tabLst/>
              <a:defRPr/>
            </a:pPr>
            <a:r>
              <a:rPr lang="is-IS" sz="2600" i="1" kern="0" dirty="0">
                <a:solidFill>
                  <a:srgbClr val="394140"/>
                </a:solidFill>
                <a:latin typeface="+mn-lt"/>
                <a:cs typeface="Arial"/>
              </a:rPr>
              <a:t>Nýtt 2023: </a:t>
            </a:r>
            <a:r>
              <a:rPr lang="is-IS" sz="2600" b="0" i="0" dirty="0">
                <a:solidFill>
                  <a:srgbClr val="000000"/>
                </a:solidFill>
                <a:effectLst/>
                <a:latin typeface="+mn-lt"/>
              </a:rPr>
              <a:t>Heimilt er að framlengja greiðslutímabil um allt að 24 mánuði eftir að 36 mánaða markinu er náð ef starfsendurhæfing með það að markmiði að auka atvinnuþátttöku er enn talin raunhæf að mati framkvæmdaraðila.</a:t>
            </a:r>
            <a:endParaRPr kumimoji="0" lang="is-IS" sz="2600" b="0" i="0" u="none" strike="noStrike" kern="0" cap="none" spc="0" normalizeH="0" baseline="0" noProof="0" dirty="0">
              <a:ln>
                <a:noFill/>
              </a:ln>
              <a:solidFill>
                <a:srgbClr val="394140"/>
              </a:solidFill>
              <a:effectLst/>
              <a:uLnTx/>
              <a:uFillTx/>
              <a:latin typeface="+mn-lt"/>
              <a:ea typeface="+mn-ea"/>
              <a:cs typeface="Arial"/>
            </a:endParaRPr>
          </a:p>
          <a:p>
            <a:endParaRPr lang="is-IS" dirty="0"/>
          </a:p>
        </p:txBody>
      </p:sp>
    </p:spTree>
    <p:extLst>
      <p:ext uri="{BB962C8B-B14F-4D97-AF65-F5344CB8AC3E}">
        <p14:creationId xmlns:p14="http://schemas.microsoft.com/office/powerpoint/2010/main" val="218397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AE3CC-6900-5CA6-760D-8BCCB005D8BD}"/>
              </a:ext>
            </a:extLst>
          </p:cNvPr>
          <p:cNvSpPr/>
          <p:nvPr/>
        </p:nvSpPr>
        <p:spPr>
          <a:xfrm>
            <a:off x="344311" y="1702965"/>
            <a:ext cx="4152188" cy="165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 Placeholder 4">
            <a:extLst>
              <a:ext uri="{FF2B5EF4-FFF2-40B4-BE49-F238E27FC236}">
                <a16:creationId xmlns:a16="http://schemas.microsoft.com/office/drawing/2014/main" id="{56428F62-C342-9DA3-DFDE-887CFBCB057A}"/>
              </a:ext>
            </a:extLst>
          </p:cNvPr>
          <p:cNvSpPr>
            <a:spLocks noGrp="1"/>
          </p:cNvSpPr>
          <p:nvPr>
            <p:ph type="body" idx="4294967295"/>
          </p:nvPr>
        </p:nvSpPr>
        <p:spPr>
          <a:xfrm>
            <a:off x="262856" y="3129094"/>
            <a:ext cx="7169789" cy="3120704"/>
          </a:xfrm>
        </p:spPr>
        <p:txBody>
          <a:bodyPr>
            <a:normAutofit fontScale="92500" lnSpcReduction="10000"/>
          </a:bodyPr>
          <a:lstStyle/>
          <a:p>
            <a:r>
              <a:rPr lang="is-IS" dirty="0"/>
              <a:t>Vera 18-66 ára. </a:t>
            </a:r>
          </a:p>
          <a:p>
            <a:r>
              <a:rPr lang="is-IS" dirty="0"/>
              <a:t>Síðan1999 hefur örorka verið metin á grundvelli færni umsækjanda, samkvæmt </a:t>
            </a:r>
            <a:r>
              <a:rPr lang="is-IS" dirty="0" err="1"/>
              <a:t>örorkumatsstaðli</a:t>
            </a:r>
            <a:r>
              <a:rPr lang="is-IS" dirty="0"/>
              <a:t>.</a:t>
            </a:r>
          </a:p>
          <a:p>
            <a:r>
              <a:rPr lang="is-IS" dirty="0"/>
              <a:t>Heimilt er að setja það skilyrði að umsækjandi gangist undir viðeigandi endurhæfingu áður en til örorkumats kemur.</a:t>
            </a:r>
          </a:p>
          <a:p>
            <a:r>
              <a:rPr lang="is-IS" i="1" dirty="0"/>
              <a:t>Umsókn</a:t>
            </a:r>
            <a:r>
              <a:rPr lang="is-IS" dirty="0"/>
              <a:t> og </a:t>
            </a:r>
            <a:r>
              <a:rPr lang="is-IS" i="1" dirty="0"/>
              <a:t>læknisvottorð</a:t>
            </a:r>
            <a:r>
              <a:rPr lang="is-IS" dirty="0"/>
              <a:t> (spurningalisti sem byggir á atriðum </a:t>
            </a:r>
            <a:r>
              <a:rPr lang="is-IS" dirty="0" err="1"/>
              <a:t>örorkumatsstaðals</a:t>
            </a:r>
            <a:r>
              <a:rPr lang="is-IS" dirty="0"/>
              <a:t>).</a:t>
            </a:r>
            <a:endParaRPr lang="en-IS" dirty="0"/>
          </a:p>
        </p:txBody>
      </p:sp>
      <p:sp>
        <p:nvSpPr>
          <p:cNvPr id="4" name="Title 3">
            <a:extLst>
              <a:ext uri="{FF2B5EF4-FFF2-40B4-BE49-F238E27FC236}">
                <a16:creationId xmlns:a16="http://schemas.microsoft.com/office/drawing/2014/main" id="{9E8B84C1-A48C-F4A4-B752-AC02003E2A95}"/>
              </a:ext>
            </a:extLst>
          </p:cNvPr>
          <p:cNvSpPr>
            <a:spLocks noGrp="1"/>
          </p:cNvSpPr>
          <p:nvPr>
            <p:ph type="title" idx="4294967295"/>
          </p:nvPr>
        </p:nvSpPr>
        <p:spPr>
          <a:xfrm>
            <a:off x="184558" y="1702966"/>
            <a:ext cx="6876175" cy="1132513"/>
          </a:xfrm>
        </p:spPr>
        <p:txBody>
          <a:bodyPr>
            <a:normAutofit/>
          </a:bodyPr>
          <a:lstStyle/>
          <a:p>
            <a:r>
              <a:rPr lang="is-IS" dirty="0"/>
              <a:t>Réttur til örorkulíflífeyris</a:t>
            </a:r>
            <a:endParaRPr lang="en-IS" dirty="0"/>
          </a:p>
        </p:txBody>
      </p:sp>
    </p:spTree>
    <p:extLst>
      <p:ext uri="{BB962C8B-B14F-4D97-AF65-F5344CB8AC3E}">
        <p14:creationId xmlns:p14="http://schemas.microsoft.com/office/powerpoint/2010/main" val="96717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AE3CC-6900-5CA6-760D-8BCCB005D8BD}"/>
              </a:ext>
            </a:extLst>
          </p:cNvPr>
          <p:cNvSpPr/>
          <p:nvPr/>
        </p:nvSpPr>
        <p:spPr>
          <a:xfrm>
            <a:off x="151365" y="1854532"/>
            <a:ext cx="4152188" cy="165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 Placeholder 4">
            <a:extLst>
              <a:ext uri="{FF2B5EF4-FFF2-40B4-BE49-F238E27FC236}">
                <a16:creationId xmlns:a16="http://schemas.microsoft.com/office/drawing/2014/main" id="{56428F62-C342-9DA3-DFDE-887CFBCB057A}"/>
              </a:ext>
            </a:extLst>
          </p:cNvPr>
          <p:cNvSpPr>
            <a:spLocks noGrp="1"/>
          </p:cNvSpPr>
          <p:nvPr>
            <p:ph type="body" idx="4294967295"/>
          </p:nvPr>
        </p:nvSpPr>
        <p:spPr>
          <a:xfrm>
            <a:off x="344312" y="2332140"/>
            <a:ext cx="7239336" cy="4093828"/>
          </a:xfrm>
        </p:spPr>
        <p:txBody>
          <a:bodyPr>
            <a:normAutofit fontScale="77500" lnSpcReduction="20000"/>
          </a:bodyPr>
          <a:lstStyle/>
          <a:p>
            <a:pPr marL="342900" indent="-342900">
              <a:buFont typeface="Wingdings" panose="05000000000000000000" pitchFamily="2" charset="2"/>
              <a:buChar char="Ø"/>
            </a:pPr>
            <a:r>
              <a:rPr lang="is-IS" sz="3600" dirty="0"/>
              <a:t>Sjúklingur læknis er </a:t>
            </a:r>
            <a:r>
              <a:rPr lang="is-IS" sz="3600" i="1" dirty="0"/>
              <a:t>umsækjandi</a:t>
            </a:r>
            <a:r>
              <a:rPr lang="is-IS" sz="3600" dirty="0"/>
              <a:t> (viðskiptavinur) TR.</a:t>
            </a:r>
          </a:p>
          <a:p>
            <a:pPr marL="342900" indent="-342900">
              <a:buFont typeface="Wingdings" panose="05000000000000000000" pitchFamily="2" charset="2"/>
              <a:buChar char="Ø"/>
            </a:pPr>
            <a:endParaRPr lang="is-IS" sz="3600" dirty="0"/>
          </a:p>
          <a:p>
            <a:pPr marL="342900" indent="-342900">
              <a:buFont typeface="Wingdings" panose="05000000000000000000" pitchFamily="2" charset="2"/>
              <a:buChar char="Ø"/>
            </a:pPr>
            <a:r>
              <a:rPr lang="is-IS" sz="3600" dirty="0"/>
              <a:t>Læknar eru matsaðilar: </a:t>
            </a:r>
            <a:r>
              <a:rPr lang="is-IS" sz="3600" i="1" dirty="0"/>
              <a:t>læknisvottorð</a:t>
            </a:r>
            <a:r>
              <a:rPr lang="is-IS" sz="3600" dirty="0"/>
              <a:t> vegna umsóknar um endurhæfingarlífeyri eða örorkumat. </a:t>
            </a:r>
          </a:p>
          <a:p>
            <a:pPr marL="342900" indent="-342900">
              <a:buFont typeface="Wingdings" panose="05000000000000000000" pitchFamily="2" charset="2"/>
              <a:buChar char="Ø"/>
            </a:pPr>
            <a:endParaRPr lang="is-IS" sz="3600" dirty="0"/>
          </a:p>
          <a:p>
            <a:pPr marL="342900" indent="-342900">
              <a:buFont typeface="Wingdings" panose="05000000000000000000" pitchFamily="2" charset="2"/>
              <a:buChar char="Ø"/>
            </a:pPr>
            <a:r>
              <a:rPr lang="is-IS" sz="3600" dirty="0"/>
              <a:t>Læknar geta verið endurhæfingaraðilar </a:t>
            </a:r>
            <a:r>
              <a:rPr lang="is-IS" sz="3600" dirty="0" err="1"/>
              <a:t>td</a:t>
            </a:r>
            <a:r>
              <a:rPr lang="is-IS" sz="3600" dirty="0"/>
              <a:t> þegar umsækjendur (sjúklingar) þurfa læknisfræðilega uppvinnslu/meðferð áður en að eiginlegri starfsendurhæfingu kemur.  </a:t>
            </a:r>
          </a:p>
          <a:p>
            <a:pPr marL="0" indent="0">
              <a:buNone/>
            </a:pPr>
            <a:endParaRPr lang="en-IS" dirty="0"/>
          </a:p>
        </p:txBody>
      </p:sp>
      <p:sp>
        <p:nvSpPr>
          <p:cNvPr id="4" name="Title 3">
            <a:extLst>
              <a:ext uri="{FF2B5EF4-FFF2-40B4-BE49-F238E27FC236}">
                <a16:creationId xmlns:a16="http://schemas.microsoft.com/office/drawing/2014/main" id="{9E8B84C1-A48C-F4A4-B752-AC02003E2A95}"/>
              </a:ext>
            </a:extLst>
          </p:cNvPr>
          <p:cNvSpPr>
            <a:spLocks noGrp="1"/>
          </p:cNvSpPr>
          <p:nvPr>
            <p:ph type="title" idx="4294967295"/>
          </p:nvPr>
        </p:nvSpPr>
        <p:spPr>
          <a:xfrm>
            <a:off x="1988552" y="524313"/>
            <a:ext cx="4837289" cy="1659889"/>
          </a:xfrm>
        </p:spPr>
        <p:txBody>
          <a:bodyPr>
            <a:normAutofit/>
          </a:bodyPr>
          <a:lstStyle/>
          <a:p>
            <a:r>
              <a:rPr lang="is-IS" sz="3600" dirty="0"/>
              <a:t>Læknar og umsækjendur</a:t>
            </a:r>
            <a:endParaRPr lang="en-IS" sz="3600" dirty="0"/>
          </a:p>
        </p:txBody>
      </p:sp>
    </p:spTree>
    <p:extLst>
      <p:ext uri="{BB962C8B-B14F-4D97-AF65-F5344CB8AC3E}">
        <p14:creationId xmlns:p14="http://schemas.microsoft.com/office/powerpoint/2010/main" val="348364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1C35-9826-9AED-6A49-34E388BF5E01}"/>
              </a:ext>
            </a:extLst>
          </p:cNvPr>
          <p:cNvSpPr>
            <a:spLocks noGrp="1"/>
          </p:cNvSpPr>
          <p:nvPr>
            <p:ph type="title"/>
          </p:nvPr>
        </p:nvSpPr>
        <p:spPr/>
        <p:txBody>
          <a:bodyPr/>
          <a:lstStyle/>
          <a:p>
            <a:r>
              <a:rPr lang="is-IS" dirty="0"/>
              <a:t>Hvaða gögn þarf?</a:t>
            </a:r>
          </a:p>
        </p:txBody>
      </p:sp>
      <p:sp>
        <p:nvSpPr>
          <p:cNvPr id="3" name="Text Placeholder 2">
            <a:extLst>
              <a:ext uri="{FF2B5EF4-FFF2-40B4-BE49-F238E27FC236}">
                <a16:creationId xmlns:a16="http://schemas.microsoft.com/office/drawing/2014/main" id="{FCEA4BFC-538E-D52B-FC5D-F611DB2FA07C}"/>
              </a:ext>
            </a:extLst>
          </p:cNvPr>
          <p:cNvSpPr>
            <a:spLocks noGrp="1"/>
          </p:cNvSpPr>
          <p:nvPr>
            <p:ph type="body" idx="1"/>
          </p:nvPr>
        </p:nvSpPr>
        <p:spPr>
          <a:xfrm>
            <a:off x="839788" y="1681163"/>
            <a:ext cx="5157787" cy="491586"/>
          </a:xfrm>
        </p:spPr>
        <p:txBody>
          <a:bodyPr/>
          <a:lstStyle/>
          <a:p>
            <a:r>
              <a:rPr lang="is-IS" dirty="0"/>
              <a:t>Örorkumat	</a:t>
            </a:r>
          </a:p>
        </p:txBody>
      </p:sp>
      <p:sp>
        <p:nvSpPr>
          <p:cNvPr id="4" name="Content Placeholder 3">
            <a:extLst>
              <a:ext uri="{FF2B5EF4-FFF2-40B4-BE49-F238E27FC236}">
                <a16:creationId xmlns:a16="http://schemas.microsoft.com/office/drawing/2014/main" id="{C9DE4A9F-D1EB-BEB3-30C6-C3614EDA4930}"/>
              </a:ext>
            </a:extLst>
          </p:cNvPr>
          <p:cNvSpPr>
            <a:spLocks noGrp="1"/>
          </p:cNvSpPr>
          <p:nvPr>
            <p:ph sz="half" idx="2"/>
          </p:nvPr>
        </p:nvSpPr>
        <p:spPr>
          <a:xfrm>
            <a:off x="839788" y="2457973"/>
            <a:ext cx="5157787" cy="3832357"/>
          </a:xfrm>
        </p:spPr>
        <p:txBody>
          <a:bodyPr>
            <a:normAutofit fontScale="47500" lnSpcReduction="20000"/>
          </a:bodyPr>
          <a:lstStyle/>
          <a:p>
            <a:pPr lvl="0">
              <a:buClr>
                <a:srgbClr val="FFFFFF">
                  <a:lumMod val="50000"/>
                </a:srgbClr>
              </a:buClr>
            </a:pPr>
            <a:r>
              <a:rPr lang="is-IS" sz="5100" dirty="0"/>
              <a:t>→ </a:t>
            </a:r>
            <a:r>
              <a:rPr lang="is-IS" sz="5100" i="1" u="sng" dirty="0"/>
              <a:t>U</a:t>
            </a:r>
            <a:r>
              <a:rPr lang="is-IS" sz="5100" i="1" u="sng" dirty="0">
                <a:solidFill>
                  <a:schemeClr val="tx2"/>
                </a:solidFill>
              </a:rPr>
              <a:t>msókn</a:t>
            </a:r>
            <a:r>
              <a:rPr lang="is-IS" sz="5100" dirty="0"/>
              <a:t> umsækjanda (spurningalisti) </a:t>
            </a:r>
          </a:p>
          <a:p>
            <a:pPr lvl="0">
              <a:buClr>
                <a:srgbClr val="FFFFFF">
                  <a:lumMod val="50000"/>
                </a:srgbClr>
              </a:buClr>
            </a:pPr>
            <a:endParaRPr lang="is-IS" sz="5100" dirty="0"/>
          </a:p>
          <a:p>
            <a:pPr lvl="0">
              <a:buClr>
                <a:srgbClr val="FFFFFF">
                  <a:lumMod val="50000"/>
                </a:srgbClr>
              </a:buClr>
            </a:pPr>
            <a:r>
              <a:rPr lang="is-IS" sz="5100" dirty="0"/>
              <a:t>→ </a:t>
            </a:r>
            <a:r>
              <a:rPr lang="is-IS" sz="5100" i="1" u="sng" dirty="0"/>
              <a:t>L</a:t>
            </a:r>
            <a:r>
              <a:rPr lang="is-IS" sz="5100" i="1" u="sng" dirty="0">
                <a:solidFill>
                  <a:schemeClr val="tx2"/>
                </a:solidFill>
              </a:rPr>
              <a:t>æknisvottorð </a:t>
            </a:r>
            <a:r>
              <a:rPr lang="is-IS" sz="5100" dirty="0"/>
              <a:t>vegna umsóknarinnar</a:t>
            </a:r>
          </a:p>
          <a:p>
            <a:pPr lvl="0">
              <a:buClr>
                <a:srgbClr val="FFFFFF">
                  <a:lumMod val="50000"/>
                </a:srgbClr>
              </a:buClr>
            </a:pPr>
            <a:endParaRPr lang="is-IS" sz="5100" dirty="0"/>
          </a:p>
          <a:p>
            <a:pPr lvl="0">
              <a:buClr>
                <a:srgbClr val="FFFFFF">
                  <a:lumMod val="50000"/>
                </a:srgbClr>
              </a:buClr>
            </a:pPr>
            <a:r>
              <a:rPr lang="is-IS" sz="5100" dirty="0"/>
              <a:t>→ </a:t>
            </a:r>
            <a:r>
              <a:rPr lang="is-IS" sz="4200" dirty="0"/>
              <a:t>Staðfestingu endurhæfingaraðila um að endurhæfing sé fullreynd</a:t>
            </a:r>
          </a:p>
          <a:p>
            <a:pPr lvl="0">
              <a:buClr>
                <a:srgbClr val="FFFFFF">
                  <a:lumMod val="50000"/>
                </a:srgbClr>
              </a:buClr>
            </a:pPr>
            <a:endParaRPr lang="is-IS" sz="4200" dirty="0">
              <a:solidFill>
                <a:srgbClr val="A5081E"/>
              </a:solidFill>
            </a:endParaRPr>
          </a:p>
          <a:p>
            <a:pPr lvl="0">
              <a:buClr>
                <a:srgbClr val="FFFFFF">
                  <a:lumMod val="50000"/>
                </a:srgbClr>
              </a:buClr>
            </a:pPr>
            <a:r>
              <a:rPr lang="is-IS" sz="4200" dirty="0"/>
              <a:t>→ Læknisskoðun hjá matslæknum TR </a:t>
            </a:r>
            <a:r>
              <a:rPr lang="is-IS" sz="4200" dirty="0" err="1"/>
              <a:t>mtt</a:t>
            </a:r>
            <a:r>
              <a:rPr lang="is-IS" sz="4200" dirty="0"/>
              <a:t> </a:t>
            </a:r>
            <a:r>
              <a:rPr lang="is-IS" sz="4200" dirty="0" err="1"/>
              <a:t>örorkumatsstaðals</a:t>
            </a:r>
            <a:endParaRPr lang="is-IS" sz="4200" dirty="0"/>
          </a:p>
          <a:p>
            <a:pPr lvl="0">
              <a:buClr>
                <a:srgbClr val="FFFFFF">
                  <a:lumMod val="50000"/>
                </a:srgbClr>
              </a:buClr>
            </a:pPr>
            <a:endParaRPr lang="is-IS" sz="5100" dirty="0"/>
          </a:p>
          <a:p>
            <a:endParaRPr lang="is-IS" dirty="0"/>
          </a:p>
        </p:txBody>
      </p:sp>
      <p:sp>
        <p:nvSpPr>
          <p:cNvPr id="5" name="Text Placeholder 4">
            <a:extLst>
              <a:ext uri="{FF2B5EF4-FFF2-40B4-BE49-F238E27FC236}">
                <a16:creationId xmlns:a16="http://schemas.microsoft.com/office/drawing/2014/main" id="{78931F1A-F98A-FA06-9EFE-5D196D64530C}"/>
              </a:ext>
            </a:extLst>
          </p:cNvPr>
          <p:cNvSpPr>
            <a:spLocks noGrp="1"/>
          </p:cNvSpPr>
          <p:nvPr>
            <p:ph type="body" sz="quarter" idx="3"/>
          </p:nvPr>
        </p:nvSpPr>
        <p:spPr>
          <a:xfrm>
            <a:off x="6172200" y="1622440"/>
            <a:ext cx="5183188" cy="491586"/>
          </a:xfrm>
        </p:spPr>
        <p:txBody>
          <a:bodyPr/>
          <a:lstStyle/>
          <a:p>
            <a:r>
              <a:rPr lang="is-IS" dirty="0"/>
              <a:t>Endurhæfing</a:t>
            </a:r>
          </a:p>
        </p:txBody>
      </p:sp>
      <p:sp>
        <p:nvSpPr>
          <p:cNvPr id="6" name="Content Placeholder 5">
            <a:extLst>
              <a:ext uri="{FF2B5EF4-FFF2-40B4-BE49-F238E27FC236}">
                <a16:creationId xmlns:a16="http://schemas.microsoft.com/office/drawing/2014/main" id="{68CA450E-D08B-2A7C-767C-F421F94D49AE}"/>
              </a:ext>
            </a:extLst>
          </p:cNvPr>
          <p:cNvSpPr>
            <a:spLocks noGrp="1"/>
          </p:cNvSpPr>
          <p:nvPr>
            <p:ph sz="quarter" idx="4"/>
          </p:nvPr>
        </p:nvSpPr>
        <p:spPr>
          <a:xfrm>
            <a:off x="6172200" y="2365695"/>
            <a:ext cx="5183188" cy="4016914"/>
          </a:xfrm>
        </p:spPr>
        <p:txBody>
          <a:bodyPr>
            <a:normAutofit fontScale="47500" lnSpcReduction="20000"/>
          </a:bodyPr>
          <a:lstStyle/>
          <a:p>
            <a:pPr marL="0" indent="0">
              <a:buClr>
                <a:srgbClr val="A50021"/>
              </a:buClr>
              <a:buNone/>
            </a:pPr>
            <a:r>
              <a:rPr lang="is-IS" sz="5100" dirty="0"/>
              <a:t>→ </a:t>
            </a:r>
            <a:r>
              <a:rPr lang="is-IS" sz="5100" i="1" u="sng" dirty="0"/>
              <a:t>U</a:t>
            </a:r>
            <a:r>
              <a:rPr lang="is-IS" sz="5100" i="1" u="sng" dirty="0">
                <a:solidFill>
                  <a:schemeClr val="tx2"/>
                </a:solidFill>
              </a:rPr>
              <a:t>msókn</a:t>
            </a:r>
            <a:r>
              <a:rPr lang="is-IS" sz="5100" dirty="0"/>
              <a:t> umsækjanda</a:t>
            </a:r>
          </a:p>
          <a:p>
            <a:pPr marL="0" indent="0">
              <a:buClr>
                <a:srgbClr val="A50021"/>
              </a:buClr>
              <a:buNone/>
            </a:pPr>
            <a:endParaRPr lang="is-IS" altLang="is-IS" sz="5100" dirty="0">
              <a:solidFill>
                <a:schemeClr val="tx2"/>
              </a:solidFill>
            </a:endParaRPr>
          </a:p>
          <a:p>
            <a:pPr marL="0" indent="0">
              <a:buClr>
                <a:srgbClr val="A50021"/>
              </a:buClr>
              <a:buNone/>
            </a:pPr>
            <a:r>
              <a:rPr lang="is-IS" sz="5100" dirty="0"/>
              <a:t>→ </a:t>
            </a:r>
            <a:r>
              <a:rPr lang="is-IS" sz="5100" i="1" u="sng" dirty="0">
                <a:solidFill>
                  <a:schemeClr val="tx2"/>
                </a:solidFill>
              </a:rPr>
              <a:t>Læknisvottorð</a:t>
            </a:r>
            <a:r>
              <a:rPr lang="is-IS" sz="5100" dirty="0"/>
              <a:t> vegna endurhæfingar</a:t>
            </a:r>
          </a:p>
          <a:p>
            <a:pPr marL="0" indent="0">
              <a:buClr>
                <a:srgbClr val="A50021"/>
              </a:buClr>
              <a:buNone/>
            </a:pPr>
            <a:endParaRPr lang="is-IS" altLang="is-IS" sz="5100" dirty="0">
              <a:solidFill>
                <a:schemeClr val="tx2"/>
              </a:solidFill>
            </a:endParaRPr>
          </a:p>
          <a:p>
            <a:pPr marL="0" indent="0">
              <a:buClr>
                <a:srgbClr val="A50021"/>
              </a:buClr>
              <a:buNone/>
            </a:pPr>
            <a:r>
              <a:rPr lang="is-IS" sz="5100" dirty="0"/>
              <a:t>→ </a:t>
            </a:r>
            <a:r>
              <a:rPr lang="is-IS" sz="5100" i="1" u="sng" dirty="0">
                <a:solidFill>
                  <a:schemeClr val="tx2"/>
                </a:solidFill>
              </a:rPr>
              <a:t>Endurhæfingaráætlun</a:t>
            </a:r>
            <a:r>
              <a:rPr lang="is-IS" sz="5100" dirty="0"/>
              <a:t> fagaðila</a:t>
            </a:r>
            <a:endParaRPr lang="is-IS" altLang="is-IS" sz="5100" dirty="0">
              <a:solidFill>
                <a:schemeClr val="tx2"/>
              </a:solidFill>
            </a:endParaRPr>
          </a:p>
          <a:p>
            <a:pPr marL="0" indent="0">
              <a:buNone/>
            </a:pPr>
            <a:endParaRPr lang="is-IS" dirty="0"/>
          </a:p>
        </p:txBody>
      </p:sp>
    </p:spTree>
    <p:extLst>
      <p:ext uri="{BB962C8B-B14F-4D97-AF65-F5344CB8AC3E}">
        <p14:creationId xmlns:p14="http://schemas.microsoft.com/office/powerpoint/2010/main" val="234347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F34C-B320-7500-8A24-0E20CC81788A}"/>
              </a:ext>
            </a:extLst>
          </p:cNvPr>
          <p:cNvSpPr>
            <a:spLocks noGrp="1"/>
          </p:cNvSpPr>
          <p:nvPr>
            <p:ph type="title"/>
          </p:nvPr>
        </p:nvSpPr>
        <p:spPr/>
        <p:txBody>
          <a:bodyPr>
            <a:normAutofit/>
          </a:bodyPr>
          <a:lstStyle/>
          <a:p>
            <a:r>
              <a:rPr lang="is-IS" sz="3600" dirty="0"/>
              <a:t>Læknisfræðilegt mat örorku</a:t>
            </a:r>
          </a:p>
        </p:txBody>
      </p:sp>
      <p:sp>
        <p:nvSpPr>
          <p:cNvPr id="3" name="Content Placeholder 2">
            <a:extLst>
              <a:ext uri="{FF2B5EF4-FFF2-40B4-BE49-F238E27FC236}">
                <a16:creationId xmlns:a16="http://schemas.microsoft.com/office/drawing/2014/main" id="{1494D215-56FE-B7A6-93B6-3EF2BA8E88A2}"/>
              </a:ext>
            </a:extLst>
          </p:cNvPr>
          <p:cNvSpPr>
            <a:spLocks noGrp="1"/>
          </p:cNvSpPr>
          <p:nvPr>
            <p:ph idx="1"/>
          </p:nvPr>
        </p:nvSpPr>
        <p:spPr>
          <a:xfrm>
            <a:off x="631559" y="1863306"/>
            <a:ext cx="10190412" cy="4287327"/>
          </a:xfrm>
        </p:spPr>
        <p:txBody>
          <a:bodyPr/>
          <a:lstStyle/>
          <a:p>
            <a:r>
              <a:rPr lang="is-IS" dirty="0"/>
              <a:t>Læknisvottorð vegna umsóknar um örorku- eða endurhæfingarlífeyri: Sjúkdómsgreiningar, heilsufarssaga, skoðun </a:t>
            </a:r>
            <a:r>
              <a:rPr lang="is-IS" dirty="0" err="1"/>
              <a:t>mtt</a:t>
            </a:r>
            <a:r>
              <a:rPr lang="is-IS" dirty="0"/>
              <a:t> starfsgetu. </a:t>
            </a:r>
          </a:p>
          <a:p>
            <a:pPr lvl="1"/>
            <a:r>
              <a:rPr lang="is-IS" dirty="0" err="1"/>
              <a:t>Óvinnufær</a:t>
            </a:r>
            <a:r>
              <a:rPr lang="is-IS" dirty="0"/>
              <a:t> að hluta eða fullu? </a:t>
            </a:r>
          </a:p>
          <a:p>
            <a:pPr lvl="1"/>
            <a:r>
              <a:rPr lang="is-IS" dirty="0"/>
              <a:t>Batahorfur: Meðferð fullreynd, með tímanum.</a:t>
            </a:r>
          </a:p>
          <a:p>
            <a:pPr lvl="1"/>
            <a:r>
              <a:rPr lang="is-IS" dirty="0"/>
              <a:t>Læknisfræðileg meðferð/endurhæfing og starfsendurhæfing fullreynd = örorkumat. Ef ekki synjað um </a:t>
            </a:r>
            <a:r>
              <a:rPr lang="is-IS" dirty="0" err="1"/>
              <a:t>örorkumat</a:t>
            </a:r>
            <a:r>
              <a:rPr lang="is-IS" dirty="0"/>
              <a:t>.</a:t>
            </a:r>
          </a:p>
          <a:p>
            <a:pPr lvl="1"/>
            <a:r>
              <a:rPr lang="is-IS" dirty="0"/>
              <a:t>Endurnýjun örorkumats: Hve langt ætti örorkumat að vera??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s-IS" sz="2800" b="0" i="0" u="none" strike="noStrike" kern="1200" cap="none" spc="0" normalizeH="0" baseline="0" noProof="0" dirty="0">
                <a:ln>
                  <a:noFill/>
                </a:ln>
                <a:solidFill>
                  <a:srgbClr val="4C5B5C"/>
                </a:solidFill>
                <a:effectLst/>
                <a:uLnTx/>
                <a:uFillTx/>
                <a:latin typeface="☞CERA MEDIUM" panose="020B0600000000000000" pitchFamily="34" charset="77"/>
                <a:ea typeface="+mn-ea"/>
                <a:cs typeface="+mn-cs"/>
              </a:rPr>
              <a:t>Skoðun á umsækjanda </a:t>
            </a:r>
            <a:r>
              <a:rPr kumimoji="0" lang="is-IS" sz="2800" b="0" i="0" u="none" strike="noStrike" kern="1200" cap="none" spc="0" normalizeH="0" baseline="0" noProof="0" dirty="0" err="1">
                <a:ln>
                  <a:noFill/>
                </a:ln>
                <a:solidFill>
                  <a:srgbClr val="4C5B5C"/>
                </a:solidFill>
                <a:effectLst/>
                <a:uLnTx/>
                <a:uFillTx/>
                <a:latin typeface="☞CERA MEDIUM" panose="020B0600000000000000" pitchFamily="34" charset="77"/>
                <a:ea typeface="+mn-ea"/>
                <a:cs typeface="+mn-cs"/>
              </a:rPr>
              <a:t>mtt</a:t>
            </a:r>
            <a:r>
              <a:rPr kumimoji="0" lang="is-IS" sz="2800" b="0" i="0" u="none" strike="noStrike" kern="1200" cap="none" spc="0" normalizeH="0" baseline="0" noProof="0" dirty="0">
                <a:ln>
                  <a:noFill/>
                </a:ln>
                <a:solidFill>
                  <a:srgbClr val="4C5B5C"/>
                </a:solidFill>
                <a:effectLst/>
                <a:uLnTx/>
                <a:uFillTx/>
                <a:latin typeface="☞CERA MEDIUM" panose="020B0600000000000000" pitchFamily="34" charset="77"/>
                <a:ea typeface="+mn-ea"/>
                <a:cs typeface="+mn-cs"/>
              </a:rPr>
              <a:t> </a:t>
            </a:r>
            <a:r>
              <a:rPr kumimoji="0" lang="is-IS" sz="2800" b="0" i="0" u="none" strike="noStrike" kern="1200" cap="none" spc="0" normalizeH="0" baseline="0" noProof="0" dirty="0" err="1">
                <a:ln>
                  <a:noFill/>
                </a:ln>
                <a:solidFill>
                  <a:srgbClr val="4C5B5C"/>
                </a:solidFill>
                <a:effectLst/>
                <a:uLnTx/>
                <a:uFillTx/>
                <a:latin typeface="☞CERA MEDIUM" panose="020B0600000000000000" pitchFamily="34" charset="77"/>
                <a:ea typeface="+mn-ea"/>
                <a:cs typeface="+mn-cs"/>
              </a:rPr>
              <a:t>örorkumatsstaðals</a:t>
            </a:r>
            <a:r>
              <a:rPr kumimoji="0" lang="is-IS" sz="2800" b="0" i="0" u="none" strike="noStrike" kern="1200" cap="none" spc="0" normalizeH="0" baseline="0" noProof="0" dirty="0">
                <a:ln>
                  <a:noFill/>
                </a:ln>
                <a:solidFill>
                  <a:srgbClr val="4C5B5C"/>
                </a:solidFill>
                <a:effectLst/>
                <a:uLnTx/>
                <a:uFillTx/>
                <a:latin typeface="☞CERA MEDIUM" panose="020B0600000000000000" pitchFamily="34" charset="77"/>
                <a:ea typeface="+mn-ea"/>
                <a:cs typeface="+mn-cs"/>
              </a:rPr>
              <a:t>.</a:t>
            </a:r>
          </a:p>
          <a:p>
            <a:pPr marL="457200" lvl="1" indent="0">
              <a:buNone/>
            </a:pPr>
            <a:endParaRPr lang="is-IS" dirty="0"/>
          </a:p>
        </p:txBody>
      </p:sp>
    </p:spTree>
    <p:extLst>
      <p:ext uri="{BB962C8B-B14F-4D97-AF65-F5344CB8AC3E}">
        <p14:creationId xmlns:p14="http://schemas.microsoft.com/office/powerpoint/2010/main" val="36536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AE3CC-6900-5CA6-760D-8BCCB005D8BD}"/>
              </a:ext>
            </a:extLst>
          </p:cNvPr>
          <p:cNvSpPr/>
          <p:nvPr/>
        </p:nvSpPr>
        <p:spPr>
          <a:xfrm>
            <a:off x="344311" y="1702965"/>
            <a:ext cx="4152188" cy="165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 Placeholder 4">
            <a:extLst>
              <a:ext uri="{FF2B5EF4-FFF2-40B4-BE49-F238E27FC236}">
                <a16:creationId xmlns:a16="http://schemas.microsoft.com/office/drawing/2014/main" id="{56428F62-C342-9DA3-DFDE-887CFBCB057A}"/>
              </a:ext>
            </a:extLst>
          </p:cNvPr>
          <p:cNvSpPr>
            <a:spLocks noGrp="1"/>
          </p:cNvSpPr>
          <p:nvPr>
            <p:ph type="body" idx="4294967295"/>
          </p:nvPr>
        </p:nvSpPr>
        <p:spPr>
          <a:xfrm>
            <a:off x="262856" y="2533475"/>
            <a:ext cx="7169789" cy="4085439"/>
          </a:xfrm>
        </p:spPr>
        <p:txBody>
          <a:bodyPr>
            <a:normAutofit lnSpcReduction="10000"/>
          </a:bodyPr>
          <a:lstStyle/>
          <a:p>
            <a:r>
              <a:rPr lang="is-IS" dirty="0"/>
              <a:t>Synjun, endurhæfing ekki fullreynd eða umsækjandi uppfyllir ekki staðal.</a:t>
            </a:r>
          </a:p>
          <a:p>
            <a:r>
              <a:rPr lang="is-IS" dirty="0"/>
              <a:t>Niðurstaða örorkulífeyrir (75% örorka ) eða örorkustyrkur (50% örorka).</a:t>
            </a:r>
          </a:p>
          <a:p>
            <a:r>
              <a:rPr lang="sv-SE" sz="2600" dirty="0"/>
              <a:t>12. gr eldri laga: </a:t>
            </a:r>
            <a:r>
              <a:rPr lang="sv-SE" sz="2200" dirty="0"/>
              <a:t>öryrkjar til langframa á svo háu stigi að þeir eru ekki færir um að vinna sér inn 1/4 hluta þess sem heilbrigðir eru vanir að vinna sér inn í því sama héraði við störf sem hæfa líkamskröftum þeirra og verkkunnáttu og sanngjarnt er að ætlast til af þeim með hliðsjón af uppeldi og undanfarandi starfa.</a:t>
            </a:r>
          </a:p>
          <a:p>
            <a:r>
              <a:rPr lang="sv-SE" sz="2200" dirty="0"/>
              <a:t>Niðurstaðan eingöngu send umsækjanda (persónuvernd).</a:t>
            </a:r>
          </a:p>
          <a:p>
            <a:endParaRPr lang="sv-SE" sz="2200" dirty="0"/>
          </a:p>
          <a:p>
            <a:endParaRPr lang="en-IS" dirty="0"/>
          </a:p>
        </p:txBody>
      </p:sp>
      <p:sp>
        <p:nvSpPr>
          <p:cNvPr id="4" name="Title 3">
            <a:extLst>
              <a:ext uri="{FF2B5EF4-FFF2-40B4-BE49-F238E27FC236}">
                <a16:creationId xmlns:a16="http://schemas.microsoft.com/office/drawing/2014/main" id="{9E8B84C1-A48C-F4A4-B752-AC02003E2A95}"/>
              </a:ext>
            </a:extLst>
          </p:cNvPr>
          <p:cNvSpPr>
            <a:spLocks noGrp="1"/>
          </p:cNvSpPr>
          <p:nvPr>
            <p:ph type="title" idx="4294967295"/>
          </p:nvPr>
        </p:nvSpPr>
        <p:spPr>
          <a:xfrm>
            <a:off x="262856" y="1283516"/>
            <a:ext cx="6876175" cy="1132513"/>
          </a:xfrm>
        </p:spPr>
        <p:txBody>
          <a:bodyPr>
            <a:normAutofit/>
          </a:bodyPr>
          <a:lstStyle/>
          <a:p>
            <a:r>
              <a:rPr lang="is-IS" dirty="0"/>
              <a:t>Niðurstaða örorkumats</a:t>
            </a:r>
            <a:endParaRPr lang="en-IS" dirty="0"/>
          </a:p>
        </p:txBody>
      </p:sp>
    </p:spTree>
    <p:extLst>
      <p:ext uri="{BB962C8B-B14F-4D97-AF65-F5344CB8AC3E}">
        <p14:creationId xmlns:p14="http://schemas.microsoft.com/office/powerpoint/2010/main" val="224328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AE3CC-6900-5CA6-760D-8BCCB005D8BD}"/>
              </a:ext>
            </a:extLst>
          </p:cNvPr>
          <p:cNvSpPr/>
          <p:nvPr/>
        </p:nvSpPr>
        <p:spPr>
          <a:xfrm>
            <a:off x="344311" y="1702965"/>
            <a:ext cx="4152188" cy="165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 Placeholder 4">
            <a:extLst>
              <a:ext uri="{FF2B5EF4-FFF2-40B4-BE49-F238E27FC236}">
                <a16:creationId xmlns:a16="http://schemas.microsoft.com/office/drawing/2014/main" id="{56428F62-C342-9DA3-DFDE-887CFBCB057A}"/>
              </a:ext>
            </a:extLst>
          </p:cNvPr>
          <p:cNvSpPr>
            <a:spLocks noGrp="1"/>
          </p:cNvSpPr>
          <p:nvPr>
            <p:ph type="body" idx="4294967295"/>
          </p:nvPr>
        </p:nvSpPr>
        <p:spPr>
          <a:xfrm>
            <a:off x="262857" y="3129094"/>
            <a:ext cx="6876174" cy="3120704"/>
          </a:xfrm>
        </p:spPr>
        <p:txBody>
          <a:bodyPr>
            <a:normAutofit fontScale="92500" lnSpcReduction="10000"/>
          </a:bodyPr>
          <a:lstStyle/>
          <a:p>
            <a:r>
              <a:rPr lang="is-IS" dirty="0"/>
              <a:t>Metið í hverju tilviki af lækni TR. </a:t>
            </a:r>
          </a:p>
          <a:p>
            <a:r>
              <a:rPr lang="is-IS" dirty="0"/>
              <a:t>Fatlaðir umsækjendur með skerta færni úrskurðaðir ævilangt. </a:t>
            </a:r>
          </a:p>
          <a:p>
            <a:r>
              <a:rPr lang="is-IS" dirty="0"/>
              <a:t>Ræðst af eðli og horfum heilsufarsskerðingar, bati mögulegur? - með tímanum? Oft úrskurðað 2-5 ár. </a:t>
            </a:r>
          </a:p>
          <a:p>
            <a:r>
              <a:rPr lang="is-IS" dirty="0" err="1"/>
              <a:t>Afturvirkni</a:t>
            </a:r>
            <a:r>
              <a:rPr lang="is-IS" dirty="0"/>
              <a:t> örorkugreiðslna til tveggja ára möguleg ef gögn styðja.</a:t>
            </a:r>
            <a:endParaRPr lang="en-IS" dirty="0"/>
          </a:p>
        </p:txBody>
      </p:sp>
      <p:sp>
        <p:nvSpPr>
          <p:cNvPr id="4" name="Title 3">
            <a:extLst>
              <a:ext uri="{FF2B5EF4-FFF2-40B4-BE49-F238E27FC236}">
                <a16:creationId xmlns:a16="http://schemas.microsoft.com/office/drawing/2014/main" id="{9E8B84C1-A48C-F4A4-B752-AC02003E2A95}"/>
              </a:ext>
            </a:extLst>
          </p:cNvPr>
          <p:cNvSpPr>
            <a:spLocks noGrp="1"/>
          </p:cNvSpPr>
          <p:nvPr>
            <p:ph type="title" idx="4294967295"/>
          </p:nvPr>
        </p:nvSpPr>
        <p:spPr>
          <a:xfrm>
            <a:off x="184558" y="1702966"/>
            <a:ext cx="6876175" cy="1132513"/>
          </a:xfrm>
        </p:spPr>
        <p:txBody>
          <a:bodyPr>
            <a:normAutofit fontScale="90000"/>
          </a:bodyPr>
          <a:lstStyle/>
          <a:p>
            <a:r>
              <a:rPr lang="is-IS" dirty="0"/>
              <a:t>Hve lengi er hægt að fá örorkulífeyri?</a:t>
            </a:r>
            <a:endParaRPr lang="en-IS" dirty="0"/>
          </a:p>
        </p:txBody>
      </p:sp>
    </p:spTree>
    <p:extLst>
      <p:ext uri="{BB962C8B-B14F-4D97-AF65-F5344CB8AC3E}">
        <p14:creationId xmlns:p14="http://schemas.microsoft.com/office/powerpoint/2010/main" val="288403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0371-73DF-3C92-B177-C2850BF67E79}"/>
              </a:ext>
            </a:extLst>
          </p:cNvPr>
          <p:cNvSpPr>
            <a:spLocks noGrp="1"/>
          </p:cNvSpPr>
          <p:nvPr>
            <p:ph type="ctrTitle"/>
          </p:nvPr>
        </p:nvSpPr>
        <p:spPr/>
        <p:txBody>
          <a:bodyPr/>
          <a:lstStyle/>
          <a:p>
            <a:endParaRPr lang="is-IS" dirty="0"/>
          </a:p>
        </p:txBody>
      </p:sp>
      <p:pic>
        <p:nvPicPr>
          <p:cNvPr id="4" name="Picture 3">
            <a:extLst>
              <a:ext uri="{FF2B5EF4-FFF2-40B4-BE49-F238E27FC236}">
                <a16:creationId xmlns:a16="http://schemas.microsoft.com/office/drawing/2014/main" id="{522F919F-C7EE-859B-E9E8-405AD6F93443}"/>
              </a:ext>
            </a:extLst>
          </p:cNvPr>
          <p:cNvPicPr>
            <a:picLocks noChangeAspect="1"/>
          </p:cNvPicPr>
          <p:nvPr/>
        </p:nvPicPr>
        <p:blipFill>
          <a:blip r:embed="rId2"/>
          <a:stretch>
            <a:fillRect/>
          </a:stretch>
        </p:blipFill>
        <p:spPr>
          <a:xfrm>
            <a:off x="2658359" y="707010"/>
            <a:ext cx="8409859" cy="5316820"/>
          </a:xfrm>
          <a:prstGeom prst="rect">
            <a:avLst/>
          </a:prstGeom>
        </p:spPr>
      </p:pic>
    </p:spTree>
    <p:extLst>
      <p:ext uri="{BB962C8B-B14F-4D97-AF65-F5344CB8AC3E}">
        <p14:creationId xmlns:p14="http://schemas.microsoft.com/office/powerpoint/2010/main" val="3829477980"/>
      </p:ext>
    </p:extLst>
  </p:cSld>
  <p:clrMapOvr>
    <a:masterClrMapping/>
  </p:clrMapOvr>
</p:sld>
</file>

<file path=ppt/theme/theme1.xml><?xml version="1.0" encoding="utf-8"?>
<a:theme xmlns:a="http://schemas.openxmlformats.org/drawingml/2006/main" name="Office Theme">
  <a:themeElements>
    <a:clrScheme name="Tryggingastofnun 1">
      <a:dk1>
        <a:srgbClr val="4C5B5C"/>
      </a:dk1>
      <a:lt1>
        <a:srgbClr val="FFFFFF"/>
      </a:lt1>
      <a:dk2>
        <a:srgbClr val="44546A"/>
      </a:dk2>
      <a:lt2>
        <a:srgbClr val="E7E6E6"/>
      </a:lt2>
      <a:accent1>
        <a:srgbClr val="007339"/>
      </a:accent1>
      <a:accent2>
        <a:srgbClr val="7CC360"/>
      </a:accent2>
      <a:accent3>
        <a:srgbClr val="CFE3A5"/>
      </a:accent3>
      <a:accent4>
        <a:srgbClr val="EE637F"/>
      </a:accent4>
      <a:accent5>
        <a:srgbClr val="297798"/>
      </a:accent5>
      <a:accent6>
        <a:srgbClr val="4A94AA"/>
      </a:accent6>
      <a:hlink>
        <a:srgbClr val="7EB9C5"/>
      </a:hlink>
      <a:folHlink>
        <a:srgbClr val="9627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ryggingastofnun 1">
      <a:dk1>
        <a:srgbClr val="4C5B5C"/>
      </a:dk1>
      <a:lt1>
        <a:srgbClr val="FFFFFF"/>
      </a:lt1>
      <a:dk2>
        <a:srgbClr val="44546A"/>
      </a:dk2>
      <a:lt2>
        <a:srgbClr val="E7E6E6"/>
      </a:lt2>
      <a:accent1>
        <a:srgbClr val="007339"/>
      </a:accent1>
      <a:accent2>
        <a:srgbClr val="7CC360"/>
      </a:accent2>
      <a:accent3>
        <a:srgbClr val="CFE3A5"/>
      </a:accent3>
      <a:accent4>
        <a:srgbClr val="EE637F"/>
      </a:accent4>
      <a:accent5>
        <a:srgbClr val="297798"/>
      </a:accent5>
      <a:accent6>
        <a:srgbClr val="4A94AA"/>
      </a:accent6>
      <a:hlink>
        <a:srgbClr val="7EB9C5"/>
      </a:hlink>
      <a:folHlink>
        <a:srgbClr val="9627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ryggingastofnun 1">
      <a:dk1>
        <a:srgbClr val="4C5B5C"/>
      </a:dk1>
      <a:lt1>
        <a:srgbClr val="FFFFFF"/>
      </a:lt1>
      <a:dk2>
        <a:srgbClr val="44546A"/>
      </a:dk2>
      <a:lt2>
        <a:srgbClr val="E7E6E6"/>
      </a:lt2>
      <a:accent1>
        <a:srgbClr val="007339"/>
      </a:accent1>
      <a:accent2>
        <a:srgbClr val="7CC360"/>
      </a:accent2>
      <a:accent3>
        <a:srgbClr val="CFE3A5"/>
      </a:accent3>
      <a:accent4>
        <a:srgbClr val="EE637F"/>
      </a:accent4>
      <a:accent5>
        <a:srgbClr val="297798"/>
      </a:accent5>
      <a:accent6>
        <a:srgbClr val="4A94AA"/>
      </a:accent6>
      <a:hlink>
        <a:srgbClr val="7EB9C5"/>
      </a:hlink>
      <a:folHlink>
        <a:srgbClr val="96275C"/>
      </a:folHlink>
    </a:clrScheme>
    <a:fontScheme name="CERA letur">
      <a:majorFont>
        <a:latin typeface="Cera-Medium"/>
        <a:ea typeface=""/>
        <a:cs typeface=""/>
      </a:majorFont>
      <a:minorFont>
        <a:latin typeface="Cera-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8685B59557E4890AC93E464ED996D" ma:contentTypeVersion="18" ma:contentTypeDescription="Create a new document." ma:contentTypeScope="" ma:versionID="6c780752bbbd8cf1b640c97b84641fc7">
  <xsd:schema xmlns:xsd="http://www.w3.org/2001/XMLSchema" xmlns:xs="http://www.w3.org/2001/XMLSchema" xmlns:p="http://schemas.microsoft.com/office/2006/metadata/properties" xmlns:ns2="462b26b3-c1b9-4494-88db-f4e35383b322" xmlns:ns3="2360e461-c20d-4270-b4b9-8603738735be" targetNamespace="http://schemas.microsoft.com/office/2006/metadata/properties" ma:root="true" ma:fieldsID="e1521644a254a4c1ab925d6f98522a7c" ns2:_="" ns3:_="">
    <xsd:import namespace="462b26b3-c1b9-4494-88db-f4e35383b322"/>
    <xsd:import namespace="2360e461-c20d-4270-b4b9-8603738735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b26b3-c1b9-4494-88db-f4e35383b3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07ff61-442c-42df-9a8c-28774f592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60e461-c20d-4270-b4b9-8603738735b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182172-626b-45e4-9ab9-9b5cf6de0862}" ma:internalName="TaxCatchAll" ma:showField="CatchAllData" ma:web="2360e461-c20d-4270-b4b9-860373873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2b26b3-c1b9-4494-88db-f4e35383b322">
      <Terms xmlns="http://schemas.microsoft.com/office/infopath/2007/PartnerControls"/>
    </lcf76f155ced4ddcb4097134ff3c332f>
    <TaxCatchAll xmlns="2360e461-c20d-4270-b4b9-8603738735be" xsi:nil="true"/>
  </documentManagement>
</p:properties>
</file>

<file path=customXml/itemProps1.xml><?xml version="1.0" encoding="utf-8"?>
<ds:datastoreItem xmlns:ds="http://schemas.openxmlformats.org/officeDocument/2006/customXml" ds:itemID="{F06BA4F9-DE83-49DD-8E86-018247AB004E}"/>
</file>

<file path=customXml/itemProps2.xml><?xml version="1.0" encoding="utf-8"?>
<ds:datastoreItem xmlns:ds="http://schemas.openxmlformats.org/officeDocument/2006/customXml" ds:itemID="{CDC8BCF0-4824-42B5-9618-02837DB7984D}"/>
</file>

<file path=customXml/itemProps3.xml><?xml version="1.0" encoding="utf-8"?>
<ds:datastoreItem xmlns:ds="http://schemas.openxmlformats.org/officeDocument/2006/customXml" ds:itemID="{9F337B15-9BF0-4AFE-9459-7F6ADD1EA7D6}"/>
</file>

<file path=docProps/app.xml><?xml version="1.0" encoding="utf-8"?>
<Properties xmlns="http://schemas.openxmlformats.org/officeDocument/2006/extended-properties" xmlns:vt="http://schemas.openxmlformats.org/officeDocument/2006/docPropsVTypes">
  <TotalTime>4596</TotalTime>
  <Words>630</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☞CERA MEDIUM</vt:lpstr>
      <vt:lpstr>Arial</vt:lpstr>
      <vt:lpstr>Calibri</vt:lpstr>
      <vt:lpstr>Cera-Medium</vt:lpstr>
      <vt:lpstr>Cera-Regular</vt:lpstr>
      <vt:lpstr>DINNextLTPro-Regular</vt:lpstr>
      <vt:lpstr>Wingdings</vt:lpstr>
      <vt:lpstr>Office Theme</vt:lpstr>
      <vt:lpstr>1_Office Theme</vt:lpstr>
      <vt:lpstr>2_Office Theme</vt:lpstr>
      <vt:lpstr>Örorkumat Tryggingastofnunar  Ólafur Ó Guðmundsson tryggingayfirlæknir, Tryggingastofnun  </vt:lpstr>
      <vt:lpstr>Á hverju byggir TR mat sitt?</vt:lpstr>
      <vt:lpstr>Réttur til örorkulíflífeyris</vt:lpstr>
      <vt:lpstr>Læknar og umsækjendur</vt:lpstr>
      <vt:lpstr>Hvaða gögn þarf?</vt:lpstr>
      <vt:lpstr>Læknisfræðilegt mat örorku</vt:lpstr>
      <vt:lpstr>Niðurstaða örorkumats</vt:lpstr>
      <vt:lpstr>Hve lengi er hægt að fá örorkulífeyri?</vt:lpstr>
      <vt:lpstr>PowerPoint Presentation</vt:lpstr>
      <vt:lpstr>PowerPoint Presentation</vt:lpstr>
      <vt:lpstr>Fjöldi greiðsluþega á mánuði 2021</vt:lpstr>
      <vt:lpstr>PowerPoint Presentation</vt:lpstr>
      <vt:lpstr>Þróun endurhæfingar og örorku hjá 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Jónas Unnarsson</dc:creator>
  <cp:lastModifiedBy>Sólveig Hjaltadóttir</cp:lastModifiedBy>
  <cp:revision>31</cp:revision>
  <dcterms:created xsi:type="dcterms:W3CDTF">2023-01-16T11:36:02Z</dcterms:created>
  <dcterms:modified xsi:type="dcterms:W3CDTF">2024-01-24T15:16:51Z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0x010100E518685B59557E4890AC93E464ED996D</vt:lpwstr>
  </property>
</Properties>
</file>